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10"/>
  </p:notesMasterIdLst>
  <p:sldIdLst>
    <p:sldId id="258" r:id="rId5"/>
    <p:sldId id="259" r:id="rId6"/>
    <p:sldId id="257" r:id="rId7"/>
    <p:sldId id="260"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7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1221C-4444-4775-8973-B893ADB95B4F}" v="1" dt="2024-08-07T16:21:45.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D6EBA-6CBC-42B6-B455-292B5855E1D2}"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9059E27-3A60-4A6F-B87D-2AC516051C25}">
      <dgm:prSet custT="1"/>
      <dgm:spPr/>
      <dgm:t>
        <a:bodyPr/>
        <a:lstStyle/>
        <a:p>
          <a:pPr>
            <a:lnSpc>
              <a:spcPct val="100000"/>
            </a:lnSpc>
            <a:defRPr cap="all"/>
          </a:pPr>
          <a:r>
            <a:rPr lang="en-US" sz="1400" b="1" cap="none">
              <a:solidFill>
                <a:srgbClr val="002D72"/>
              </a:solidFill>
              <a:latin typeface="Arial" panose="020B0604020202020204" pitchFamily="34" charset="0"/>
              <a:cs typeface="Arial" panose="020B0604020202020204" pitchFamily="34" charset="0"/>
            </a:rPr>
            <a:t>Aug 5, 2024</a:t>
          </a:r>
        </a:p>
        <a:p>
          <a:pPr>
            <a:lnSpc>
              <a:spcPct val="100000"/>
            </a:lnSpc>
            <a:defRPr cap="all"/>
          </a:pPr>
          <a:r>
            <a:rPr lang="en-US" sz="1400" b="1" cap="none">
              <a:solidFill>
                <a:srgbClr val="002D72"/>
              </a:solidFill>
              <a:latin typeface="Arial" panose="020B0604020202020204" pitchFamily="34" charset="0"/>
              <a:cs typeface="Arial" panose="020B0604020202020204" pitchFamily="34" charset="0"/>
            </a:rPr>
            <a:t> </a:t>
          </a:r>
          <a:r>
            <a:rPr lang="en-US" sz="1400" b="0" cap="none">
              <a:solidFill>
                <a:srgbClr val="002D72"/>
              </a:solidFill>
              <a:latin typeface="Arial" panose="020B0604020202020204" pitchFamily="34" charset="0"/>
              <a:cs typeface="Arial" panose="020B0604020202020204" pitchFamily="34" charset="0"/>
            </a:rPr>
            <a:t>Application open </a:t>
          </a:r>
        </a:p>
      </dgm:t>
    </dgm:pt>
    <dgm:pt modelId="{5B64DC27-6BB7-4489-A0DD-4161E515A843}" type="parTrans" cxnId="{4E970310-A102-4912-B933-933C7B3DA286}">
      <dgm:prSet/>
      <dgm:spPr/>
      <dgm:t>
        <a:bodyPr/>
        <a:lstStyle/>
        <a:p>
          <a:endParaRPr lang="en-US"/>
        </a:p>
      </dgm:t>
    </dgm:pt>
    <dgm:pt modelId="{7E964B1A-A423-42D7-853E-435D5D019C1C}" type="sibTrans" cxnId="{4E970310-A102-4912-B933-933C7B3DA286}">
      <dgm:prSet/>
      <dgm:spPr/>
      <dgm:t>
        <a:bodyPr/>
        <a:lstStyle/>
        <a:p>
          <a:endParaRPr lang="en-US"/>
        </a:p>
      </dgm:t>
    </dgm:pt>
    <dgm:pt modelId="{D1D62D54-763E-421F-8A49-2FADBD7463C4}">
      <dgm:prSet custT="1"/>
      <dgm:spPr/>
      <dgm:t>
        <a:bodyPr/>
        <a:lstStyle/>
        <a:p>
          <a:pPr>
            <a:lnSpc>
              <a:spcPct val="100000"/>
            </a:lnSpc>
            <a:defRPr cap="all"/>
          </a:pPr>
          <a:r>
            <a:rPr lang="en-US" sz="1400" b="1" cap="none">
              <a:solidFill>
                <a:srgbClr val="002D72"/>
              </a:solidFill>
              <a:latin typeface="Arial" panose="020B0604020202020204" pitchFamily="34" charset="0"/>
              <a:cs typeface="Arial" panose="020B0604020202020204" pitchFamily="34" charset="0"/>
            </a:rPr>
            <a:t>Sep 27, 2024</a:t>
          </a:r>
        </a:p>
        <a:p>
          <a:pPr>
            <a:lnSpc>
              <a:spcPct val="100000"/>
            </a:lnSpc>
            <a:defRPr cap="all"/>
          </a:pPr>
          <a:r>
            <a:rPr lang="en-US" sz="1400" b="0" cap="none">
              <a:solidFill>
                <a:srgbClr val="002D72"/>
              </a:solidFill>
              <a:latin typeface="Arial" panose="020B0604020202020204" pitchFamily="34" charset="0"/>
              <a:cs typeface="Arial" panose="020B0604020202020204" pitchFamily="34" charset="0"/>
            </a:rPr>
            <a:t> Application due </a:t>
          </a:r>
        </a:p>
      </dgm:t>
    </dgm:pt>
    <dgm:pt modelId="{E888362E-7084-4C23-9AE3-920051CEEC59}" type="parTrans" cxnId="{C1C61B51-6266-4DCA-B9A2-BE369C3C18AC}">
      <dgm:prSet/>
      <dgm:spPr/>
      <dgm:t>
        <a:bodyPr/>
        <a:lstStyle/>
        <a:p>
          <a:endParaRPr lang="en-US"/>
        </a:p>
      </dgm:t>
    </dgm:pt>
    <dgm:pt modelId="{5E5D809A-4924-4CC5-8B0C-56844FC160DA}" type="sibTrans" cxnId="{C1C61B51-6266-4DCA-B9A2-BE369C3C18AC}">
      <dgm:prSet/>
      <dgm:spPr/>
      <dgm:t>
        <a:bodyPr/>
        <a:lstStyle/>
        <a:p>
          <a:endParaRPr lang="en-US"/>
        </a:p>
      </dgm:t>
    </dgm:pt>
    <dgm:pt modelId="{A9B7F718-7ED3-4D62-814F-194AA3E24E4C}">
      <dgm:prSet custT="1"/>
      <dgm:spPr/>
      <dgm:t>
        <a:bodyPr/>
        <a:lstStyle/>
        <a:p>
          <a:pPr>
            <a:lnSpc>
              <a:spcPct val="100000"/>
            </a:lnSpc>
            <a:defRPr cap="all"/>
          </a:pPr>
          <a:r>
            <a:rPr lang="en-US" sz="1400" b="1" cap="none">
              <a:solidFill>
                <a:srgbClr val="002D72"/>
              </a:solidFill>
              <a:latin typeface="Arial" panose="020B0604020202020204" pitchFamily="34" charset="0"/>
              <a:cs typeface="Arial" panose="020B0604020202020204" pitchFamily="34" charset="0"/>
            </a:rPr>
            <a:t>Nov 1, 2024</a:t>
          </a:r>
        </a:p>
        <a:p>
          <a:pPr>
            <a:lnSpc>
              <a:spcPct val="100000"/>
            </a:lnSpc>
            <a:defRPr cap="all"/>
          </a:pPr>
          <a:r>
            <a:rPr lang="en-US" sz="1400" b="1" cap="none">
              <a:solidFill>
                <a:srgbClr val="002D72"/>
              </a:solidFill>
              <a:latin typeface="Arial" panose="020B0604020202020204" pitchFamily="34" charset="0"/>
              <a:cs typeface="Arial" panose="020B0604020202020204" pitchFamily="34" charset="0"/>
            </a:rPr>
            <a:t> </a:t>
          </a:r>
          <a:r>
            <a:rPr lang="en-US" sz="1400" b="0" cap="none">
              <a:solidFill>
                <a:srgbClr val="002D72"/>
              </a:solidFill>
              <a:latin typeface="Arial" panose="020B0604020202020204" pitchFamily="34" charset="0"/>
              <a:cs typeface="Arial" panose="020B0604020202020204" pitchFamily="34" charset="0"/>
            </a:rPr>
            <a:t>Notification of application status</a:t>
          </a:r>
        </a:p>
      </dgm:t>
    </dgm:pt>
    <dgm:pt modelId="{5C2719CA-0226-454A-9F2D-649B24B9B9B2}" type="parTrans" cxnId="{B0EE5C02-8C79-490B-89E8-EFF6A3567E43}">
      <dgm:prSet/>
      <dgm:spPr/>
      <dgm:t>
        <a:bodyPr/>
        <a:lstStyle/>
        <a:p>
          <a:endParaRPr lang="en-US"/>
        </a:p>
      </dgm:t>
    </dgm:pt>
    <dgm:pt modelId="{AEA12F6D-F599-47B3-BA22-05200E415E4B}" type="sibTrans" cxnId="{B0EE5C02-8C79-490B-89E8-EFF6A3567E43}">
      <dgm:prSet/>
      <dgm:spPr/>
      <dgm:t>
        <a:bodyPr/>
        <a:lstStyle/>
        <a:p>
          <a:endParaRPr lang="en-US"/>
        </a:p>
      </dgm:t>
    </dgm:pt>
    <dgm:pt modelId="{D7D48D61-893C-4EDE-8101-89B322703BDD}">
      <dgm:prSet custT="1"/>
      <dgm:spPr/>
      <dgm:t>
        <a:bodyPr/>
        <a:lstStyle/>
        <a:p>
          <a:pPr>
            <a:lnSpc>
              <a:spcPct val="100000"/>
            </a:lnSpc>
            <a:defRPr cap="all"/>
          </a:pPr>
          <a:r>
            <a:rPr lang="en-US" sz="1400" b="1" cap="none">
              <a:solidFill>
                <a:srgbClr val="002D72"/>
              </a:solidFill>
              <a:latin typeface="Arial" panose="020B0604020202020204" pitchFamily="34" charset="0"/>
              <a:cs typeface="Arial" panose="020B0604020202020204" pitchFamily="34" charset="0"/>
            </a:rPr>
            <a:t>Feb 14, 2025</a:t>
          </a:r>
        </a:p>
        <a:p>
          <a:pPr>
            <a:lnSpc>
              <a:spcPct val="100000"/>
            </a:lnSpc>
            <a:defRPr cap="all"/>
          </a:pPr>
          <a:r>
            <a:rPr lang="en-US" sz="1400" b="0" cap="none">
              <a:solidFill>
                <a:srgbClr val="002D72"/>
              </a:solidFill>
              <a:latin typeface="Arial" panose="020B0604020202020204" pitchFamily="34" charset="0"/>
              <a:cs typeface="Arial" panose="020B0604020202020204" pitchFamily="34" charset="0"/>
            </a:rPr>
            <a:t> Achievement report open</a:t>
          </a:r>
        </a:p>
      </dgm:t>
    </dgm:pt>
    <dgm:pt modelId="{D279F622-BBB7-4D61-9EB3-C695CBDDE8E0}" type="parTrans" cxnId="{FDE61C47-A682-40ED-BDB3-26A7847B1FCB}">
      <dgm:prSet/>
      <dgm:spPr/>
      <dgm:t>
        <a:bodyPr/>
        <a:lstStyle/>
        <a:p>
          <a:endParaRPr lang="en-US"/>
        </a:p>
      </dgm:t>
    </dgm:pt>
    <dgm:pt modelId="{45951958-320A-490F-A157-EC63C70219C6}" type="sibTrans" cxnId="{FDE61C47-A682-40ED-BDB3-26A7847B1FCB}">
      <dgm:prSet/>
      <dgm:spPr/>
      <dgm:t>
        <a:bodyPr/>
        <a:lstStyle/>
        <a:p>
          <a:endParaRPr lang="en-US"/>
        </a:p>
      </dgm:t>
    </dgm:pt>
    <dgm:pt modelId="{91AF0B58-8091-45DA-9197-5CB4BF263F9A}">
      <dgm:prSet custT="1"/>
      <dgm:spPr/>
      <dgm:t>
        <a:bodyPr/>
        <a:lstStyle/>
        <a:p>
          <a:pPr>
            <a:lnSpc>
              <a:spcPct val="100000"/>
            </a:lnSpc>
            <a:defRPr cap="all"/>
          </a:pPr>
          <a:r>
            <a:rPr lang="en-US" sz="1400" b="1" cap="none">
              <a:solidFill>
                <a:srgbClr val="002D72"/>
              </a:solidFill>
              <a:latin typeface="Arial" panose="020B0604020202020204" pitchFamily="34" charset="0"/>
              <a:cs typeface="Arial" panose="020B0604020202020204" pitchFamily="34" charset="0"/>
            </a:rPr>
            <a:t>Apr 14, 2025 </a:t>
          </a:r>
        </a:p>
        <a:p>
          <a:pPr>
            <a:lnSpc>
              <a:spcPct val="100000"/>
            </a:lnSpc>
            <a:defRPr cap="all"/>
          </a:pPr>
          <a:r>
            <a:rPr lang="en-US" sz="1400" b="1" cap="none">
              <a:solidFill>
                <a:srgbClr val="002D72"/>
              </a:solidFill>
              <a:latin typeface="Arial" panose="020B0604020202020204" pitchFamily="34" charset="0"/>
              <a:cs typeface="Arial" panose="020B0604020202020204" pitchFamily="34" charset="0"/>
            </a:rPr>
            <a:t> </a:t>
          </a:r>
          <a:r>
            <a:rPr lang="en-US" sz="1400" b="0" cap="none">
              <a:solidFill>
                <a:srgbClr val="002D72"/>
              </a:solidFill>
              <a:latin typeface="Arial" panose="020B0604020202020204" pitchFamily="34" charset="0"/>
              <a:cs typeface="Arial" panose="020B0604020202020204" pitchFamily="34" charset="0"/>
            </a:rPr>
            <a:t>Achievement report due</a:t>
          </a:r>
        </a:p>
      </dgm:t>
    </dgm:pt>
    <dgm:pt modelId="{780FBB83-F0DC-4C7C-ABCC-89F3950E5240}" type="parTrans" cxnId="{E0C77BD3-6C05-4084-B257-7B921BE757E1}">
      <dgm:prSet/>
      <dgm:spPr/>
      <dgm:t>
        <a:bodyPr/>
        <a:lstStyle/>
        <a:p>
          <a:endParaRPr lang="en-US"/>
        </a:p>
      </dgm:t>
    </dgm:pt>
    <dgm:pt modelId="{5FC02DFD-9120-4B87-8EE9-B2EC573CF2B1}" type="sibTrans" cxnId="{E0C77BD3-6C05-4084-B257-7B921BE757E1}">
      <dgm:prSet/>
      <dgm:spPr/>
      <dgm:t>
        <a:bodyPr/>
        <a:lstStyle/>
        <a:p>
          <a:endParaRPr lang="en-US"/>
        </a:p>
      </dgm:t>
    </dgm:pt>
    <dgm:pt modelId="{43440015-846F-4F93-A48D-F91CAFA62FEB}">
      <dgm:prSet custT="1"/>
      <dgm:spPr/>
      <dgm:t>
        <a:bodyPr/>
        <a:lstStyle/>
        <a:p>
          <a:pPr>
            <a:lnSpc>
              <a:spcPct val="100000"/>
            </a:lnSpc>
            <a:defRPr cap="all"/>
          </a:pPr>
          <a:r>
            <a:rPr lang="en-US" sz="1400" b="1" cap="none">
              <a:solidFill>
                <a:srgbClr val="002D72"/>
              </a:solidFill>
              <a:latin typeface="Arial" panose="020B0604020202020204" pitchFamily="34" charset="0"/>
              <a:cs typeface="Arial" panose="020B0604020202020204" pitchFamily="34" charset="0"/>
            </a:rPr>
            <a:t>May 2, 2025</a:t>
          </a:r>
        </a:p>
        <a:p>
          <a:pPr>
            <a:lnSpc>
              <a:spcPct val="100000"/>
            </a:lnSpc>
            <a:defRPr cap="all"/>
          </a:pPr>
          <a:r>
            <a:rPr lang="en-US" sz="1400" b="0" cap="none">
              <a:solidFill>
                <a:srgbClr val="002D72"/>
              </a:solidFill>
              <a:latin typeface="Arial" panose="020B0604020202020204" pitchFamily="34" charset="0"/>
              <a:cs typeface="Arial" panose="020B0604020202020204" pitchFamily="34" charset="0"/>
            </a:rPr>
            <a:t>Receipt of diploma seals</a:t>
          </a:r>
        </a:p>
      </dgm:t>
    </dgm:pt>
    <dgm:pt modelId="{10F0885C-FF8C-4E6C-B60F-94BD6DA69098}" type="parTrans" cxnId="{8CE30BA3-1A28-4A0F-985F-F00869C19F8A}">
      <dgm:prSet/>
      <dgm:spPr/>
      <dgm:t>
        <a:bodyPr/>
        <a:lstStyle/>
        <a:p>
          <a:endParaRPr lang="en-US"/>
        </a:p>
      </dgm:t>
    </dgm:pt>
    <dgm:pt modelId="{2FAEB5B5-5954-445D-B348-2D35537E8B56}" type="sibTrans" cxnId="{8CE30BA3-1A28-4A0F-985F-F00869C19F8A}">
      <dgm:prSet/>
      <dgm:spPr/>
      <dgm:t>
        <a:bodyPr/>
        <a:lstStyle/>
        <a:p>
          <a:endParaRPr lang="en-US"/>
        </a:p>
      </dgm:t>
    </dgm:pt>
    <dgm:pt modelId="{4B98C30F-7485-4926-A284-CA5ED4F2B18C}" type="pres">
      <dgm:prSet presAssocID="{695D6EBA-6CBC-42B6-B455-292B5855E1D2}" presName="root" presStyleCnt="0">
        <dgm:presLayoutVars>
          <dgm:dir/>
          <dgm:resizeHandles val="exact"/>
        </dgm:presLayoutVars>
      </dgm:prSet>
      <dgm:spPr/>
    </dgm:pt>
    <dgm:pt modelId="{074A34C2-6B00-4303-A1B6-20B7DE3C1200}" type="pres">
      <dgm:prSet presAssocID="{39059E27-3A60-4A6F-B87D-2AC516051C25}" presName="compNode" presStyleCnt="0"/>
      <dgm:spPr/>
    </dgm:pt>
    <dgm:pt modelId="{6D69B00F-FAAC-4218-B165-6937A8695702}" type="pres">
      <dgm:prSet presAssocID="{39059E27-3A60-4A6F-B87D-2AC516051C25}" presName="iconBgRect" presStyleLbl="bgShp" presStyleIdx="0" presStyleCnt="6" custLinFactNeighborY="2842"/>
      <dgm:spPr>
        <a:noFill/>
        <a:ln>
          <a:solidFill>
            <a:srgbClr val="002D72"/>
          </a:solidFill>
        </a:ln>
      </dgm:spPr>
    </dgm:pt>
    <dgm:pt modelId="{A6334AE4-4371-4B4D-A9A1-B3E13DF60029}" type="pres">
      <dgm:prSet presAssocID="{39059E27-3A60-4A6F-B87D-2AC516051C25}" presName="iconRect" presStyleLbl="node1" presStyleIdx="0" presStyleCnt="6" custLinFactNeighborY="841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lloons"/>
        </a:ext>
      </dgm:extLst>
    </dgm:pt>
    <dgm:pt modelId="{265609A7-D0EA-4160-990A-2A685F612E4A}" type="pres">
      <dgm:prSet presAssocID="{39059E27-3A60-4A6F-B87D-2AC516051C25}" presName="spaceRect" presStyleCnt="0"/>
      <dgm:spPr/>
    </dgm:pt>
    <dgm:pt modelId="{BCE60B13-8F3D-4ECF-9C70-DB3F842E98E8}" type="pres">
      <dgm:prSet presAssocID="{39059E27-3A60-4A6F-B87D-2AC516051C25}" presName="textRect" presStyleLbl="revTx" presStyleIdx="0" presStyleCnt="6">
        <dgm:presLayoutVars>
          <dgm:chMax val="1"/>
          <dgm:chPref val="1"/>
        </dgm:presLayoutVars>
      </dgm:prSet>
      <dgm:spPr/>
    </dgm:pt>
    <dgm:pt modelId="{90123C64-0F03-4C81-BAB0-AEDCB4822948}" type="pres">
      <dgm:prSet presAssocID="{7E964B1A-A423-42D7-853E-435D5D019C1C}" presName="sibTrans" presStyleCnt="0"/>
      <dgm:spPr/>
    </dgm:pt>
    <dgm:pt modelId="{5016A2B6-647F-44C1-9315-2AC545982FF7}" type="pres">
      <dgm:prSet presAssocID="{D1D62D54-763E-421F-8A49-2FADBD7463C4}" presName="compNode" presStyleCnt="0"/>
      <dgm:spPr/>
    </dgm:pt>
    <dgm:pt modelId="{D3C5F4F8-6264-48C3-B581-89EE942896F2}" type="pres">
      <dgm:prSet presAssocID="{D1D62D54-763E-421F-8A49-2FADBD7463C4}" presName="iconBgRect" presStyleLbl="bgShp" presStyleIdx="1" presStyleCnt="6"/>
      <dgm:spPr>
        <a:noFill/>
        <a:ln>
          <a:solidFill>
            <a:srgbClr val="002D72"/>
          </a:solidFill>
        </a:ln>
      </dgm:spPr>
    </dgm:pt>
    <dgm:pt modelId="{583AA1F3-42B9-4A4D-B78A-AEAE113A087E}" type="pres">
      <dgm:prSet presAssocID="{D1D62D54-763E-421F-8A49-2FADBD7463C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ily Calendar"/>
        </a:ext>
      </dgm:extLst>
    </dgm:pt>
    <dgm:pt modelId="{E53D3738-26BD-43BF-AEB2-3614AF4181A7}" type="pres">
      <dgm:prSet presAssocID="{D1D62D54-763E-421F-8A49-2FADBD7463C4}" presName="spaceRect" presStyleCnt="0"/>
      <dgm:spPr/>
    </dgm:pt>
    <dgm:pt modelId="{25477787-0669-4203-BA80-A0E21CF56137}" type="pres">
      <dgm:prSet presAssocID="{D1D62D54-763E-421F-8A49-2FADBD7463C4}" presName="textRect" presStyleLbl="revTx" presStyleIdx="1" presStyleCnt="6">
        <dgm:presLayoutVars>
          <dgm:chMax val="1"/>
          <dgm:chPref val="1"/>
        </dgm:presLayoutVars>
      </dgm:prSet>
      <dgm:spPr/>
    </dgm:pt>
    <dgm:pt modelId="{3885A886-8170-44FF-8C24-72117361A9D9}" type="pres">
      <dgm:prSet presAssocID="{5E5D809A-4924-4CC5-8B0C-56844FC160DA}" presName="sibTrans" presStyleCnt="0"/>
      <dgm:spPr/>
    </dgm:pt>
    <dgm:pt modelId="{326DFD71-262E-4FE9-B029-9EC29B06952B}" type="pres">
      <dgm:prSet presAssocID="{A9B7F718-7ED3-4D62-814F-194AA3E24E4C}" presName="compNode" presStyleCnt="0"/>
      <dgm:spPr/>
    </dgm:pt>
    <dgm:pt modelId="{5D4AFA92-BEFF-41BD-8A63-280DC48743A5}" type="pres">
      <dgm:prSet presAssocID="{A9B7F718-7ED3-4D62-814F-194AA3E24E4C}" presName="iconBgRect" presStyleLbl="bgShp" presStyleIdx="2" presStyleCnt="6"/>
      <dgm:spPr>
        <a:noFill/>
        <a:ln>
          <a:solidFill>
            <a:srgbClr val="002D72"/>
          </a:solidFill>
        </a:ln>
      </dgm:spPr>
    </dgm:pt>
    <dgm:pt modelId="{F305BE78-6A59-431B-ADA1-E4FD17C0E50E}" type="pres">
      <dgm:prSet presAssocID="{A9B7F718-7ED3-4D62-814F-194AA3E24E4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inger"/>
        </a:ext>
      </dgm:extLst>
    </dgm:pt>
    <dgm:pt modelId="{CD97BD3A-AC92-4BF8-9242-27A270052CEE}" type="pres">
      <dgm:prSet presAssocID="{A9B7F718-7ED3-4D62-814F-194AA3E24E4C}" presName="spaceRect" presStyleCnt="0"/>
      <dgm:spPr/>
    </dgm:pt>
    <dgm:pt modelId="{FBA76A7F-7FE7-466B-A844-C417DD8A28A6}" type="pres">
      <dgm:prSet presAssocID="{A9B7F718-7ED3-4D62-814F-194AA3E24E4C}" presName="textRect" presStyleLbl="revTx" presStyleIdx="2" presStyleCnt="6">
        <dgm:presLayoutVars>
          <dgm:chMax val="1"/>
          <dgm:chPref val="1"/>
        </dgm:presLayoutVars>
      </dgm:prSet>
      <dgm:spPr/>
    </dgm:pt>
    <dgm:pt modelId="{9FBA5618-7996-4DE7-9A1D-B8D553EEF2AD}" type="pres">
      <dgm:prSet presAssocID="{AEA12F6D-F599-47B3-BA22-05200E415E4B}" presName="sibTrans" presStyleCnt="0"/>
      <dgm:spPr/>
    </dgm:pt>
    <dgm:pt modelId="{5855D4E4-3BAA-4D37-96A0-593EDA11A068}" type="pres">
      <dgm:prSet presAssocID="{D7D48D61-893C-4EDE-8101-89B322703BDD}" presName="compNode" presStyleCnt="0"/>
      <dgm:spPr/>
    </dgm:pt>
    <dgm:pt modelId="{351BF4C0-16FF-4A49-BB64-840E32ABB85A}" type="pres">
      <dgm:prSet presAssocID="{D7D48D61-893C-4EDE-8101-89B322703BDD}" presName="iconBgRect" presStyleLbl="bgShp" presStyleIdx="3" presStyleCnt="6"/>
      <dgm:spPr>
        <a:noFill/>
        <a:ln>
          <a:solidFill>
            <a:srgbClr val="002D72"/>
          </a:solidFill>
        </a:ln>
      </dgm:spPr>
    </dgm:pt>
    <dgm:pt modelId="{67B97634-A283-44C6-AA4B-5EF4DBE6F26C}" type="pres">
      <dgm:prSet presAssocID="{D7D48D61-893C-4EDE-8101-89B322703BD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ar"/>
        </a:ext>
      </dgm:extLst>
    </dgm:pt>
    <dgm:pt modelId="{3863563E-6AA9-4924-BCAD-5285DD44E692}" type="pres">
      <dgm:prSet presAssocID="{D7D48D61-893C-4EDE-8101-89B322703BDD}" presName="spaceRect" presStyleCnt="0"/>
      <dgm:spPr/>
    </dgm:pt>
    <dgm:pt modelId="{53770255-060F-409A-8933-7057C957D186}" type="pres">
      <dgm:prSet presAssocID="{D7D48D61-893C-4EDE-8101-89B322703BDD}" presName="textRect" presStyleLbl="revTx" presStyleIdx="3" presStyleCnt="6">
        <dgm:presLayoutVars>
          <dgm:chMax val="1"/>
          <dgm:chPref val="1"/>
        </dgm:presLayoutVars>
      </dgm:prSet>
      <dgm:spPr/>
    </dgm:pt>
    <dgm:pt modelId="{00129663-25BC-4C2F-B94E-FD283D472348}" type="pres">
      <dgm:prSet presAssocID="{45951958-320A-490F-A157-EC63C70219C6}" presName="sibTrans" presStyleCnt="0"/>
      <dgm:spPr/>
    </dgm:pt>
    <dgm:pt modelId="{48356AF1-6559-4CDE-8EFE-5D85ECFA1405}" type="pres">
      <dgm:prSet presAssocID="{91AF0B58-8091-45DA-9197-5CB4BF263F9A}" presName="compNode" presStyleCnt="0"/>
      <dgm:spPr/>
    </dgm:pt>
    <dgm:pt modelId="{A56835A3-516A-4CE9-A3F2-38D10847573E}" type="pres">
      <dgm:prSet presAssocID="{91AF0B58-8091-45DA-9197-5CB4BF263F9A}" presName="iconBgRect" presStyleLbl="bgShp" presStyleIdx="4" presStyleCnt="6"/>
      <dgm:spPr>
        <a:noFill/>
        <a:ln>
          <a:solidFill>
            <a:srgbClr val="002D72"/>
          </a:solidFill>
        </a:ln>
      </dgm:spPr>
    </dgm:pt>
    <dgm:pt modelId="{82D5D45F-515A-46F9-AD4F-A36CB49553A4}" type="pres">
      <dgm:prSet presAssocID="{91AF0B58-8091-45DA-9197-5CB4BF263F9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Wreath"/>
        </a:ext>
      </dgm:extLst>
    </dgm:pt>
    <dgm:pt modelId="{3167E338-4887-4050-A44F-075A39728394}" type="pres">
      <dgm:prSet presAssocID="{91AF0B58-8091-45DA-9197-5CB4BF263F9A}" presName="spaceRect" presStyleCnt="0"/>
      <dgm:spPr/>
    </dgm:pt>
    <dgm:pt modelId="{90AF92F4-6FA5-4097-B28B-0C9307216F36}" type="pres">
      <dgm:prSet presAssocID="{91AF0B58-8091-45DA-9197-5CB4BF263F9A}" presName="textRect" presStyleLbl="revTx" presStyleIdx="4" presStyleCnt="6">
        <dgm:presLayoutVars>
          <dgm:chMax val="1"/>
          <dgm:chPref val="1"/>
        </dgm:presLayoutVars>
      </dgm:prSet>
      <dgm:spPr/>
    </dgm:pt>
    <dgm:pt modelId="{628F2A28-C7F7-4396-86BA-220BFDF964E3}" type="pres">
      <dgm:prSet presAssocID="{5FC02DFD-9120-4B87-8EE9-B2EC573CF2B1}" presName="sibTrans" presStyleCnt="0"/>
      <dgm:spPr/>
    </dgm:pt>
    <dgm:pt modelId="{1FE5AACA-7858-4A53-A108-E14BBEBE9B15}" type="pres">
      <dgm:prSet presAssocID="{43440015-846F-4F93-A48D-F91CAFA62FEB}" presName="compNode" presStyleCnt="0"/>
      <dgm:spPr/>
    </dgm:pt>
    <dgm:pt modelId="{E9F981C2-4608-4D7E-BD01-A248677E170F}" type="pres">
      <dgm:prSet presAssocID="{43440015-846F-4F93-A48D-F91CAFA62FEB}" presName="iconBgRect" presStyleLbl="bgShp" presStyleIdx="5" presStyleCnt="6"/>
      <dgm:spPr>
        <a:noFill/>
        <a:ln>
          <a:solidFill>
            <a:srgbClr val="002D72"/>
          </a:solidFill>
        </a:ln>
      </dgm:spPr>
    </dgm:pt>
    <dgm:pt modelId="{1DE18D18-A617-4EB4-86F4-07F43FC4322D}" type="pres">
      <dgm:prSet presAssocID="{43440015-846F-4F93-A48D-F91CAFA62FE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iploma Roll"/>
        </a:ext>
      </dgm:extLst>
    </dgm:pt>
    <dgm:pt modelId="{52B096BD-391C-44D7-B5F1-C21F3FAB1978}" type="pres">
      <dgm:prSet presAssocID="{43440015-846F-4F93-A48D-F91CAFA62FEB}" presName="spaceRect" presStyleCnt="0"/>
      <dgm:spPr/>
    </dgm:pt>
    <dgm:pt modelId="{9836C604-2287-4574-81EA-1272223D68A6}" type="pres">
      <dgm:prSet presAssocID="{43440015-846F-4F93-A48D-F91CAFA62FEB}" presName="textRect" presStyleLbl="revTx" presStyleIdx="5" presStyleCnt="6">
        <dgm:presLayoutVars>
          <dgm:chMax val="1"/>
          <dgm:chPref val="1"/>
        </dgm:presLayoutVars>
      </dgm:prSet>
      <dgm:spPr/>
    </dgm:pt>
  </dgm:ptLst>
  <dgm:cxnLst>
    <dgm:cxn modelId="{B0EE5C02-8C79-490B-89E8-EFF6A3567E43}" srcId="{695D6EBA-6CBC-42B6-B455-292B5855E1D2}" destId="{A9B7F718-7ED3-4D62-814F-194AA3E24E4C}" srcOrd="2" destOrd="0" parTransId="{5C2719CA-0226-454A-9F2D-649B24B9B9B2}" sibTransId="{AEA12F6D-F599-47B3-BA22-05200E415E4B}"/>
    <dgm:cxn modelId="{4E970310-A102-4912-B933-933C7B3DA286}" srcId="{695D6EBA-6CBC-42B6-B455-292B5855E1D2}" destId="{39059E27-3A60-4A6F-B87D-2AC516051C25}" srcOrd="0" destOrd="0" parTransId="{5B64DC27-6BB7-4489-A0DD-4161E515A843}" sibTransId="{7E964B1A-A423-42D7-853E-435D5D019C1C}"/>
    <dgm:cxn modelId="{F4FA2E32-BB82-43C6-8753-0E6A600A054B}" type="presOf" srcId="{A9B7F718-7ED3-4D62-814F-194AA3E24E4C}" destId="{FBA76A7F-7FE7-466B-A844-C417DD8A28A6}" srcOrd="0" destOrd="0" presId="urn:microsoft.com/office/officeart/2018/5/layout/IconCircleLabelList"/>
    <dgm:cxn modelId="{D09E0535-F18A-4C9D-B8F6-9551EFE8126E}" type="presOf" srcId="{39059E27-3A60-4A6F-B87D-2AC516051C25}" destId="{BCE60B13-8F3D-4ECF-9C70-DB3F842E98E8}" srcOrd="0" destOrd="0" presId="urn:microsoft.com/office/officeart/2018/5/layout/IconCircleLabelList"/>
    <dgm:cxn modelId="{FDE61C47-A682-40ED-BDB3-26A7847B1FCB}" srcId="{695D6EBA-6CBC-42B6-B455-292B5855E1D2}" destId="{D7D48D61-893C-4EDE-8101-89B322703BDD}" srcOrd="3" destOrd="0" parTransId="{D279F622-BBB7-4D61-9EB3-C695CBDDE8E0}" sibTransId="{45951958-320A-490F-A157-EC63C70219C6}"/>
    <dgm:cxn modelId="{C1C61B51-6266-4DCA-B9A2-BE369C3C18AC}" srcId="{695D6EBA-6CBC-42B6-B455-292B5855E1D2}" destId="{D1D62D54-763E-421F-8A49-2FADBD7463C4}" srcOrd="1" destOrd="0" parTransId="{E888362E-7084-4C23-9AE3-920051CEEC59}" sibTransId="{5E5D809A-4924-4CC5-8B0C-56844FC160DA}"/>
    <dgm:cxn modelId="{5D91C374-9E20-4FA6-AB2D-781EC6042598}" type="presOf" srcId="{91AF0B58-8091-45DA-9197-5CB4BF263F9A}" destId="{90AF92F4-6FA5-4097-B28B-0C9307216F36}" srcOrd="0" destOrd="0" presId="urn:microsoft.com/office/officeart/2018/5/layout/IconCircleLabelList"/>
    <dgm:cxn modelId="{048B3B7D-08F4-4ED5-8DCA-2BCE94322849}" type="presOf" srcId="{D7D48D61-893C-4EDE-8101-89B322703BDD}" destId="{53770255-060F-409A-8933-7057C957D186}" srcOrd="0" destOrd="0" presId="urn:microsoft.com/office/officeart/2018/5/layout/IconCircleLabelList"/>
    <dgm:cxn modelId="{D96BC988-9992-4C67-B465-39147881BFC1}" type="presOf" srcId="{695D6EBA-6CBC-42B6-B455-292B5855E1D2}" destId="{4B98C30F-7485-4926-A284-CA5ED4F2B18C}" srcOrd="0" destOrd="0" presId="urn:microsoft.com/office/officeart/2018/5/layout/IconCircleLabelList"/>
    <dgm:cxn modelId="{5A24FC8E-D615-461C-9D3E-7A1D6374E3AB}" type="presOf" srcId="{D1D62D54-763E-421F-8A49-2FADBD7463C4}" destId="{25477787-0669-4203-BA80-A0E21CF56137}" srcOrd="0" destOrd="0" presId="urn:microsoft.com/office/officeart/2018/5/layout/IconCircleLabelList"/>
    <dgm:cxn modelId="{8CE30BA3-1A28-4A0F-985F-F00869C19F8A}" srcId="{695D6EBA-6CBC-42B6-B455-292B5855E1D2}" destId="{43440015-846F-4F93-A48D-F91CAFA62FEB}" srcOrd="5" destOrd="0" parTransId="{10F0885C-FF8C-4E6C-B60F-94BD6DA69098}" sibTransId="{2FAEB5B5-5954-445D-B348-2D35537E8B56}"/>
    <dgm:cxn modelId="{E0C77BD3-6C05-4084-B257-7B921BE757E1}" srcId="{695D6EBA-6CBC-42B6-B455-292B5855E1D2}" destId="{91AF0B58-8091-45DA-9197-5CB4BF263F9A}" srcOrd="4" destOrd="0" parTransId="{780FBB83-F0DC-4C7C-ABCC-89F3950E5240}" sibTransId="{5FC02DFD-9120-4B87-8EE9-B2EC573CF2B1}"/>
    <dgm:cxn modelId="{1A5454D7-9C0B-4859-AEEE-FE9695E4A489}" type="presOf" srcId="{43440015-846F-4F93-A48D-F91CAFA62FEB}" destId="{9836C604-2287-4574-81EA-1272223D68A6}" srcOrd="0" destOrd="0" presId="urn:microsoft.com/office/officeart/2018/5/layout/IconCircleLabelList"/>
    <dgm:cxn modelId="{382BE0B0-0EB8-444A-A92E-D43BEA4CBE2A}" type="presParOf" srcId="{4B98C30F-7485-4926-A284-CA5ED4F2B18C}" destId="{074A34C2-6B00-4303-A1B6-20B7DE3C1200}" srcOrd="0" destOrd="0" presId="urn:microsoft.com/office/officeart/2018/5/layout/IconCircleLabelList"/>
    <dgm:cxn modelId="{B97FA467-10E0-4413-B47D-EF87247D58BF}" type="presParOf" srcId="{074A34C2-6B00-4303-A1B6-20B7DE3C1200}" destId="{6D69B00F-FAAC-4218-B165-6937A8695702}" srcOrd="0" destOrd="0" presId="urn:microsoft.com/office/officeart/2018/5/layout/IconCircleLabelList"/>
    <dgm:cxn modelId="{A840BC46-3689-4737-AC25-F0063D405834}" type="presParOf" srcId="{074A34C2-6B00-4303-A1B6-20B7DE3C1200}" destId="{A6334AE4-4371-4B4D-A9A1-B3E13DF60029}" srcOrd="1" destOrd="0" presId="urn:microsoft.com/office/officeart/2018/5/layout/IconCircleLabelList"/>
    <dgm:cxn modelId="{DD277DDE-89CC-4E5E-8EFB-0C6D1DA864F5}" type="presParOf" srcId="{074A34C2-6B00-4303-A1B6-20B7DE3C1200}" destId="{265609A7-D0EA-4160-990A-2A685F612E4A}" srcOrd="2" destOrd="0" presId="urn:microsoft.com/office/officeart/2018/5/layout/IconCircleLabelList"/>
    <dgm:cxn modelId="{61416B74-F16B-49C9-8AFD-3EAE9632EBDA}" type="presParOf" srcId="{074A34C2-6B00-4303-A1B6-20B7DE3C1200}" destId="{BCE60B13-8F3D-4ECF-9C70-DB3F842E98E8}" srcOrd="3" destOrd="0" presId="urn:microsoft.com/office/officeart/2018/5/layout/IconCircleLabelList"/>
    <dgm:cxn modelId="{46F0650B-DC85-4EC4-B8CC-770E939CA612}" type="presParOf" srcId="{4B98C30F-7485-4926-A284-CA5ED4F2B18C}" destId="{90123C64-0F03-4C81-BAB0-AEDCB4822948}" srcOrd="1" destOrd="0" presId="urn:microsoft.com/office/officeart/2018/5/layout/IconCircleLabelList"/>
    <dgm:cxn modelId="{3DC42225-2143-499F-9373-064F6ED37308}" type="presParOf" srcId="{4B98C30F-7485-4926-A284-CA5ED4F2B18C}" destId="{5016A2B6-647F-44C1-9315-2AC545982FF7}" srcOrd="2" destOrd="0" presId="urn:microsoft.com/office/officeart/2018/5/layout/IconCircleLabelList"/>
    <dgm:cxn modelId="{D3E1DD8E-3C1A-4F7F-B25C-D75A8392986C}" type="presParOf" srcId="{5016A2B6-647F-44C1-9315-2AC545982FF7}" destId="{D3C5F4F8-6264-48C3-B581-89EE942896F2}" srcOrd="0" destOrd="0" presId="urn:microsoft.com/office/officeart/2018/5/layout/IconCircleLabelList"/>
    <dgm:cxn modelId="{096E21A7-CDAB-4AF2-9420-101AB16755D9}" type="presParOf" srcId="{5016A2B6-647F-44C1-9315-2AC545982FF7}" destId="{583AA1F3-42B9-4A4D-B78A-AEAE113A087E}" srcOrd="1" destOrd="0" presId="urn:microsoft.com/office/officeart/2018/5/layout/IconCircleLabelList"/>
    <dgm:cxn modelId="{5720ACAF-686C-4BC1-9C35-A9D1362C11A7}" type="presParOf" srcId="{5016A2B6-647F-44C1-9315-2AC545982FF7}" destId="{E53D3738-26BD-43BF-AEB2-3614AF4181A7}" srcOrd="2" destOrd="0" presId="urn:microsoft.com/office/officeart/2018/5/layout/IconCircleLabelList"/>
    <dgm:cxn modelId="{61F850FE-4840-418C-A357-1C2E12766E5C}" type="presParOf" srcId="{5016A2B6-647F-44C1-9315-2AC545982FF7}" destId="{25477787-0669-4203-BA80-A0E21CF56137}" srcOrd="3" destOrd="0" presId="urn:microsoft.com/office/officeart/2018/5/layout/IconCircleLabelList"/>
    <dgm:cxn modelId="{C41944BE-5EB5-4AEC-A5E4-8171A6437F02}" type="presParOf" srcId="{4B98C30F-7485-4926-A284-CA5ED4F2B18C}" destId="{3885A886-8170-44FF-8C24-72117361A9D9}" srcOrd="3" destOrd="0" presId="urn:microsoft.com/office/officeart/2018/5/layout/IconCircleLabelList"/>
    <dgm:cxn modelId="{EC81CA7A-FB26-485D-8FAA-18D359954BE9}" type="presParOf" srcId="{4B98C30F-7485-4926-A284-CA5ED4F2B18C}" destId="{326DFD71-262E-4FE9-B029-9EC29B06952B}" srcOrd="4" destOrd="0" presId="urn:microsoft.com/office/officeart/2018/5/layout/IconCircleLabelList"/>
    <dgm:cxn modelId="{0AA09271-3E64-496A-A8EF-B5934194639C}" type="presParOf" srcId="{326DFD71-262E-4FE9-B029-9EC29B06952B}" destId="{5D4AFA92-BEFF-41BD-8A63-280DC48743A5}" srcOrd="0" destOrd="0" presId="urn:microsoft.com/office/officeart/2018/5/layout/IconCircleLabelList"/>
    <dgm:cxn modelId="{EDFB8EE5-248C-4455-905C-8F67DBFF7908}" type="presParOf" srcId="{326DFD71-262E-4FE9-B029-9EC29B06952B}" destId="{F305BE78-6A59-431B-ADA1-E4FD17C0E50E}" srcOrd="1" destOrd="0" presId="urn:microsoft.com/office/officeart/2018/5/layout/IconCircleLabelList"/>
    <dgm:cxn modelId="{B88B19BC-C6C7-436D-869E-AFC56D76D089}" type="presParOf" srcId="{326DFD71-262E-4FE9-B029-9EC29B06952B}" destId="{CD97BD3A-AC92-4BF8-9242-27A270052CEE}" srcOrd="2" destOrd="0" presId="urn:microsoft.com/office/officeart/2018/5/layout/IconCircleLabelList"/>
    <dgm:cxn modelId="{E8B2FC94-7F92-40BD-89D5-3F96F4D5A8D2}" type="presParOf" srcId="{326DFD71-262E-4FE9-B029-9EC29B06952B}" destId="{FBA76A7F-7FE7-466B-A844-C417DD8A28A6}" srcOrd="3" destOrd="0" presId="urn:microsoft.com/office/officeart/2018/5/layout/IconCircleLabelList"/>
    <dgm:cxn modelId="{A7313EEE-8ADD-45FD-A6F2-8D5C7D5CCDD1}" type="presParOf" srcId="{4B98C30F-7485-4926-A284-CA5ED4F2B18C}" destId="{9FBA5618-7996-4DE7-9A1D-B8D553EEF2AD}" srcOrd="5" destOrd="0" presId="urn:microsoft.com/office/officeart/2018/5/layout/IconCircleLabelList"/>
    <dgm:cxn modelId="{73228765-B27B-45FA-AD02-61313093365E}" type="presParOf" srcId="{4B98C30F-7485-4926-A284-CA5ED4F2B18C}" destId="{5855D4E4-3BAA-4D37-96A0-593EDA11A068}" srcOrd="6" destOrd="0" presId="urn:microsoft.com/office/officeart/2018/5/layout/IconCircleLabelList"/>
    <dgm:cxn modelId="{82A341CD-F2AD-41F5-B955-CDDE78BFEE4B}" type="presParOf" srcId="{5855D4E4-3BAA-4D37-96A0-593EDA11A068}" destId="{351BF4C0-16FF-4A49-BB64-840E32ABB85A}" srcOrd="0" destOrd="0" presId="urn:microsoft.com/office/officeart/2018/5/layout/IconCircleLabelList"/>
    <dgm:cxn modelId="{09950AC2-3216-4E9E-AEC1-CD50051DEC37}" type="presParOf" srcId="{5855D4E4-3BAA-4D37-96A0-593EDA11A068}" destId="{67B97634-A283-44C6-AA4B-5EF4DBE6F26C}" srcOrd="1" destOrd="0" presId="urn:microsoft.com/office/officeart/2018/5/layout/IconCircleLabelList"/>
    <dgm:cxn modelId="{62E0A735-686D-45B2-A099-10409114D85B}" type="presParOf" srcId="{5855D4E4-3BAA-4D37-96A0-593EDA11A068}" destId="{3863563E-6AA9-4924-BCAD-5285DD44E692}" srcOrd="2" destOrd="0" presId="urn:microsoft.com/office/officeart/2018/5/layout/IconCircleLabelList"/>
    <dgm:cxn modelId="{83204AC9-1958-4BD3-A9D8-E44B0E4F0189}" type="presParOf" srcId="{5855D4E4-3BAA-4D37-96A0-593EDA11A068}" destId="{53770255-060F-409A-8933-7057C957D186}" srcOrd="3" destOrd="0" presId="urn:microsoft.com/office/officeart/2018/5/layout/IconCircleLabelList"/>
    <dgm:cxn modelId="{E1D27E96-3C6F-4876-8AD6-C0AFADBAF2B8}" type="presParOf" srcId="{4B98C30F-7485-4926-A284-CA5ED4F2B18C}" destId="{00129663-25BC-4C2F-B94E-FD283D472348}" srcOrd="7" destOrd="0" presId="urn:microsoft.com/office/officeart/2018/5/layout/IconCircleLabelList"/>
    <dgm:cxn modelId="{8FDE1873-37A4-4B2E-A55E-7D2BB3F88689}" type="presParOf" srcId="{4B98C30F-7485-4926-A284-CA5ED4F2B18C}" destId="{48356AF1-6559-4CDE-8EFE-5D85ECFA1405}" srcOrd="8" destOrd="0" presId="urn:microsoft.com/office/officeart/2018/5/layout/IconCircleLabelList"/>
    <dgm:cxn modelId="{E769C432-FD51-4731-96A7-2CAB2B6760F0}" type="presParOf" srcId="{48356AF1-6559-4CDE-8EFE-5D85ECFA1405}" destId="{A56835A3-516A-4CE9-A3F2-38D10847573E}" srcOrd="0" destOrd="0" presId="urn:microsoft.com/office/officeart/2018/5/layout/IconCircleLabelList"/>
    <dgm:cxn modelId="{14F80EB0-71D5-4AE6-B38F-7EE21626B805}" type="presParOf" srcId="{48356AF1-6559-4CDE-8EFE-5D85ECFA1405}" destId="{82D5D45F-515A-46F9-AD4F-A36CB49553A4}" srcOrd="1" destOrd="0" presId="urn:microsoft.com/office/officeart/2018/5/layout/IconCircleLabelList"/>
    <dgm:cxn modelId="{2F1AFFE4-C838-4383-AA03-F1C4CD07C487}" type="presParOf" srcId="{48356AF1-6559-4CDE-8EFE-5D85ECFA1405}" destId="{3167E338-4887-4050-A44F-075A39728394}" srcOrd="2" destOrd="0" presId="urn:microsoft.com/office/officeart/2018/5/layout/IconCircleLabelList"/>
    <dgm:cxn modelId="{8744FCD1-ED6D-4145-BC8E-631E31B35B0C}" type="presParOf" srcId="{48356AF1-6559-4CDE-8EFE-5D85ECFA1405}" destId="{90AF92F4-6FA5-4097-B28B-0C9307216F36}" srcOrd="3" destOrd="0" presId="urn:microsoft.com/office/officeart/2018/5/layout/IconCircleLabelList"/>
    <dgm:cxn modelId="{989AFF47-7940-49EB-BA9F-C92F014023F9}" type="presParOf" srcId="{4B98C30F-7485-4926-A284-CA5ED4F2B18C}" destId="{628F2A28-C7F7-4396-86BA-220BFDF964E3}" srcOrd="9" destOrd="0" presId="urn:microsoft.com/office/officeart/2018/5/layout/IconCircleLabelList"/>
    <dgm:cxn modelId="{B10C6ABF-82FF-43E6-B0E5-8C7DBDB23F62}" type="presParOf" srcId="{4B98C30F-7485-4926-A284-CA5ED4F2B18C}" destId="{1FE5AACA-7858-4A53-A108-E14BBEBE9B15}" srcOrd="10" destOrd="0" presId="urn:microsoft.com/office/officeart/2018/5/layout/IconCircleLabelList"/>
    <dgm:cxn modelId="{0DC57CCB-04D0-46DD-9077-7F7CE485A9C1}" type="presParOf" srcId="{1FE5AACA-7858-4A53-A108-E14BBEBE9B15}" destId="{E9F981C2-4608-4D7E-BD01-A248677E170F}" srcOrd="0" destOrd="0" presId="urn:microsoft.com/office/officeart/2018/5/layout/IconCircleLabelList"/>
    <dgm:cxn modelId="{DAC5886A-E8FE-4F6B-A807-D2B1BCDB9F5F}" type="presParOf" srcId="{1FE5AACA-7858-4A53-A108-E14BBEBE9B15}" destId="{1DE18D18-A617-4EB4-86F4-07F43FC4322D}" srcOrd="1" destOrd="0" presId="urn:microsoft.com/office/officeart/2018/5/layout/IconCircleLabelList"/>
    <dgm:cxn modelId="{F956C621-8714-4FA3-8BEC-D9DC4BB8FC56}" type="presParOf" srcId="{1FE5AACA-7858-4A53-A108-E14BBEBE9B15}" destId="{52B096BD-391C-44D7-B5F1-C21F3FAB1978}" srcOrd="2" destOrd="0" presId="urn:microsoft.com/office/officeart/2018/5/layout/IconCircleLabelList"/>
    <dgm:cxn modelId="{BB4217DE-A935-4692-8AED-62C1AD7788D3}" type="presParOf" srcId="{1FE5AACA-7858-4A53-A108-E14BBEBE9B15}" destId="{9836C604-2287-4574-81EA-1272223D68A6}"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9B00F-FAAC-4218-B165-6937A8695702}">
      <dsp:nvSpPr>
        <dsp:cNvPr id="0" name=""/>
        <dsp:cNvSpPr/>
      </dsp:nvSpPr>
      <dsp:spPr>
        <a:xfrm>
          <a:off x="299054" y="494636"/>
          <a:ext cx="932871" cy="932871"/>
        </a:xfrm>
        <a:prstGeom prst="ellipse">
          <a:avLst/>
        </a:prstGeom>
        <a:noFill/>
        <a:ln>
          <a:solidFill>
            <a:srgbClr val="002D72"/>
          </a:solidFill>
        </a:ln>
        <a:effectLst/>
      </dsp:spPr>
      <dsp:style>
        <a:lnRef idx="0">
          <a:scrgbClr r="0" g="0" b="0"/>
        </a:lnRef>
        <a:fillRef idx="1">
          <a:scrgbClr r="0" g="0" b="0"/>
        </a:fillRef>
        <a:effectRef idx="0">
          <a:scrgbClr r="0" g="0" b="0"/>
        </a:effectRef>
        <a:fontRef idx="minor"/>
      </dsp:style>
    </dsp:sp>
    <dsp:sp modelId="{A6334AE4-4371-4B4D-A9A1-B3E13DF60029}">
      <dsp:nvSpPr>
        <dsp:cNvPr id="0" name=""/>
        <dsp:cNvSpPr/>
      </dsp:nvSpPr>
      <dsp:spPr>
        <a:xfrm>
          <a:off x="497863" y="711995"/>
          <a:ext cx="535253" cy="5352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E60B13-8F3D-4ECF-9C70-DB3F842E98E8}">
      <dsp:nvSpPr>
        <dsp:cNvPr id="0" name=""/>
        <dsp:cNvSpPr/>
      </dsp:nvSpPr>
      <dsp:spPr>
        <a:xfrm>
          <a:off x="841" y="169156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cap="none">
              <a:solidFill>
                <a:srgbClr val="002D72"/>
              </a:solidFill>
              <a:latin typeface="Arial" panose="020B0604020202020204" pitchFamily="34" charset="0"/>
              <a:cs typeface="Arial" panose="020B0604020202020204" pitchFamily="34" charset="0"/>
            </a:rPr>
            <a:t>Aug 5, 2024</a:t>
          </a:r>
        </a:p>
        <a:p>
          <a:pPr marL="0" lvl="0" indent="0" algn="ctr" defTabSz="622300">
            <a:lnSpc>
              <a:spcPct val="100000"/>
            </a:lnSpc>
            <a:spcBef>
              <a:spcPct val="0"/>
            </a:spcBef>
            <a:spcAft>
              <a:spcPct val="35000"/>
            </a:spcAft>
            <a:buNone/>
            <a:defRPr cap="all"/>
          </a:pPr>
          <a:r>
            <a:rPr lang="en-US" sz="1400" b="1" kern="1200" cap="none">
              <a:solidFill>
                <a:srgbClr val="002D72"/>
              </a:solidFill>
              <a:latin typeface="Arial" panose="020B0604020202020204" pitchFamily="34" charset="0"/>
              <a:cs typeface="Arial" panose="020B0604020202020204" pitchFamily="34" charset="0"/>
            </a:rPr>
            <a:t> </a:t>
          </a:r>
          <a:r>
            <a:rPr lang="en-US" sz="1400" b="0" kern="1200" cap="none">
              <a:solidFill>
                <a:srgbClr val="002D72"/>
              </a:solidFill>
              <a:latin typeface="Arial" panose="020B0604020202020204" pitchFamily="34" charset="0"/>
              <a:cs typeface="Arial" panose="020B0604020202020204" pitchFamily="34" charset="0"/>
            </a:rPr>
            <a:t>Application open </a:t>
          </a:r>
        </a:p>
      </dsp:txBody>
      <dsp:txXfrm>
        <a:off x="841" y="1691561"/>
        <a:ext cx="1529296" cy="611718"/>
      </dsp:txXfrm>
    </dsp:sp>
    <dsp:sp modelId="{D3C5F4F8-6264-48C3-B581-89EE942896F2}">
      <dsp:nvSpPr>
        <dsp:cNvPr id="0" name=""/>
        <dsp:cNvSpPr/>
      </dsp:nvSpPr>
      <dsp:spPr>
        <a:xfrm>
          <a:off x="2095978" y="468124"/>
          <a:ext cx="932871" cy="932871"/>
        </a:xfrm>
        <a:prstGeom prst="ellipse">
          <a:avLst/>
        </a:prstGeom>
        <a:noFill/>
        <a:ln>
          <a:solidFill>
            <a:srgbClr val="002D72"/>
          </a:solidFill>
        </a:ln>
        <a:effectLst/>
      </dsp:spPr>
      <dsp:style>
        <a:lnRef idx="0">
          <a:scrgbClr r="0" g="0" b="0"/>
        </a:lnRef>
        <a:fillRef idx="1">
          <a:scrgbClr r="0" g="0" b="0"/>
        </a:fillRef>
        <a:effectRef idx="0">
          <a:scrgbClr r="0" g="0" b="0"/>
        </a:effectRef>
        <a:fontRef idx="minor"/>
      </dsp:style>
    </dsp:sp>
    <dsp:sp modelId="{583AA1F3-42B9-4A4D-B78A-AEAE113A087E}">
      <dsp:nvSpPr>
        <dsp:cNvPr id="0" name=""/>
        <dsp:cNvSpPr/>
      </dsp:nvSpPr>
      <dsp:spPr>
        <a:xfrm>
          <a:off x="2294787" y="666932"/>
          <a:ext cx="535253" cy="535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477787-0669-4203-BA80-A0E21CF56137}">
      <dsp:nvSpPr>
        <dsp:cNvPr id="0" name=""/>
        <dsp:cNvSpPr/>
      </dsp:nvSpPr>
      <dsp:spPr>
        <a:xfrm>
          <a:off x="1797765" y="169156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cap="none">
              <a:solidFill>
                <a:srgbClr val="002D72"/>
              </a:solidFill>
              <a:latin typeface="Arial" panose="020B0604020202020204" pitchFamily="34" charset="0"/>
              <a:cs typeface="Arial" panose="020B0604020202020204" pitchFamily="34" charset="0"/>
            </a:rPr>
            <a:t>Sep 27, 2024</a:t>
          </a:r>
        </a:p>
        <a:p>
          <a:pPr marL="0" lvl="0" indent="0" algn="ctr" defTabSz="622300">
            <a:lnSpc>
              <a:spcPct val="100000"/>
            </a:lnSpc>
            <a:spcBef>
              <a:spcPct val="0"/>
            </a:spcBef>
            <a:spcAft>
              <a:spcPct val="35000"/>
            </a:spcAft>
            <a:buNone/>
            <a:defRPr cap="all"/>
          </a:pPr>
          <a:r>
            <a:rPr lang="en-US" sz="1400" b="0" kern="1200" cap="none">
              <a:solidFill>
                <a:srgbClr val="002D72"/>
              </a:solidFill>
              <a:latin typeface="Arial" panose="020B0604020202020204" pitchFamily="34" charset="0"/>
              <a:cs typeface="Arial" panose="020B0604020202020204" pitchFamily="34" charset="0"/>
            </a:rPr>
            <a:t> Application due </a:t>
          </a:r>
        </a:p>
      </dsp:txBody>
      <dsp:txXfrm>
        <a:off x="1797765" y="1691561"/>
        <a:ext cx="1529296" cy="611718"/>
      </dsp:txXfrm>
    </dsp:sp>
    <dsp:sp modelId="{5D4AFA92-BEFF-41BD-8A63-280DC48743A5}">
      <dsp:nvSpPr>
        <dsp:cNvPr id="0" name=""/>
        <dsp:cNvSpPr/>
      </dsp:nvSpPr>
      <dsp:spPr>
        <a:xfrm>
          <a:off x="3892902" y="468124"/>
          <a:ext cx="932871" cy="932871"/>
        </a:xfrm>
        <a:prstGeom prst="ellipse">
          <a:avLst/>
        </a:prstGeom>
        <a:noFill/>
        <a:ln>
          <a:solidFill>
            <a:srgbClr val="002D72"/>
          </a:solidFill>
        </a:ln>
        <a:effectLst/>
      </dsp:spPr>
      <dsp:style>
        <a:lnRef idx="0">
          <a:scrgbClr r="0" g="0" b="0"/>
        </a:lnRef>
        <a:fillRef idx="1">
          <a:scrgbClr r="0" g="0" b="0"/>
        </a:fillRef>
        <a:effectRef idx="0">
          <a:scrgbClr r="0" g="0" b="0"/>
        </a:effectRef>
        <a:fontRef idx="minor"/>
      </dsp:style>
    </dsp:sp>
    <dsp:sp modelId="{F305BE78-6A59-431B-ADA1-E4FD17C0E50E}">
      <dsp:nvSpPr>
        <dsp:cNvPr id="0" name=""/>
        <dsp:cNvSpPr/>
      </dsp:nvSpPr>
      <dsp:spPr>
        <a:xfrm>
          <a:off x="4091711" y="666932"/>
          <a:ext cx="535253" cy="5352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76A7F-7FE7-466B-A844-C417DD8A28A6}">
      <dsp:nvSpPr>
        <dsp:cNvPr id="0" name=""/>
        <dsp:cNvSpPr/>
      </dsp:nvSpPr>
      <dsp:spPr>
        <a:xfrm>
          <a:off x="3594689" y="169156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cap="none">
              <a:solidFill>
                <a:srgbClr val="002D72"/>
              </a:solidFill>
              <a:latin typeface="Arial" panose="020B0604020202020204" pitchFamily="34" charset="0"/>
              <a:cs typeface="Arial" panose="020B0604020202020204" pitchFamily="34" charset="0"/>
            </a:rPr>
            <a:t>Nov 1, 2024</a:t>
          </a:r>
        </a:p>
        <a:p>
          <a:pPr marL="0" lvl="0" indent="0" algn="ctr" defTabSz="622300">
            <a:lnSpc>
              <a:spcPct val="100000"/>
            </a:lnSpc>
            <a:spcBef>
              <a:spcPct val="0"/>
            </a:spcBef>
            <a:spcAft>
              <a:spcPct val="35000"/>
            </a:spcAft>
            <a:buNone/>
            <a:defRPr cap="all"/>
          </a:pPr>
          <a:r>
            <a:rPr lang="en-US" sz="1400" b="1" kern="1200" cap="none">
              <a:solidFill>
                <a:srgbClr val="002D72"/>
              </a:solidFill>
              <a:latin typeface="Arial" panose="020B0604020202020204" pitchFamily="34" charset="0"/>
              <a:cs typeface="Arial" panose="020B0604020202020204" pitchFamily="34" charset="0"/>
            </a:rPr>
            <a:t> </a:t>
          </a:r>
          <a:r>
            <a:rPr lang="en-US" sz="1400" b="0" kern="1200" cap="none">
              <a:solidFill>
                <a:srgbClr val="002D72"/>
              </a:solidFill>
              <a:latin typeface="Arial" panose="020B0604020202020204" pitchFamily="34" charset="0"/>
              <a:cs typeface="Arial" panose="020B0604020202020204" pitchFamily="34" charset="0"/>
            </a:rPr>
            <a:t>Notification of application status</a:t>
          </a:r>
        </a:p>
      </dsp:txBody>
      <dsp:txXfrm>
        <a:off x="3594689" y="1691561"/>
        <a:ext cx="1529296" cy="611718"/>
      </dsp:txXfrm>
    </dsp:sp>
    <dsp:sp modelId="{351BF4C0-16FF-4A49-BB64-840E32ABB85A}">
      <dsp:nvSpPr>
        <dsp:cNvPr id="0" name=""/>
        <dsp:cNvSpPr/>
      </dsp:nvSpPr>
      <dsp:spPr>
        <a:xfrm>
          <a:off x="5689826" y="468124"/>
          <a:ext cx="932871" cy="932871"/>
        </a:xfrm>
        <a:prstGeom prst="ellipse">
          <a:avLst/>
        </a:prstGeom>
        <a:noFill/>
        <a:ln>
          <a:solidFill>
            <a:srgbClr val="002D72"/>
          </a:solidFill>
        </a:ln>
        <a:effectLst/>
      </dsp:spPr>
      <dsp:style>
        <a:lnRef idx="0">
          <a:scrgbClr r="0" g="0" b="0"/>
        </a:lnRef>
        <a:fillRef idx="1">
          <a:scrgbClr r="0" g="0" b="0"/>
        </a:fillRef>
        <a:effectRef idx="0">
          <a:scrgbClr r="0" g="0" b="0"/>
        </a:effectRef>
        <a:fontRef idx="minor"/>
      </dsp:style>
    </dsp:sp>
    <dsp:sp modelId="{67B97634-A283-44C6-AA4B-5EF4DBE6F26C}">
      <dsp:nvSpPr>
        <dsp:cNvPr id="0" name=""/>
        <dsp:cNvSpPr/>
      </dsp:nvSpPr>
      <dsp:spPr>
        <a:xfrm>
          <a:off x="5888634" y="666932"/>
          <a:ext cx="535253" cy="5352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770255-060F-409A-8933-7057C957D186}">
      <dsp:nvSpPr>
        <dsp:cNvPr id="0" name=""/>
        <dsp:cNvSpPr/>
      </dsp:nvSpPr>
      <dsp:spPr>
        <a:xfrm>
          <a:off x="5391613" y="169156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cap="none">
              <a:solidFill>
                <a:srgbClr val="002D72"/>
              </a:solidFill>
              <a:latin typeface="Arial" panose="020B0604020202020204" pitchFamily="34" charset="0"/>
              <a:cs typeface="Arial" panose="020B0604020202020204" pitchFamily="34" charset="0"/>
            </a:rPr>
            <a:t>Feb 14, 2025</a:t>
          </a:r>
        </a:p>
        <a:p>
          <a:pPr marL="0" lvl="0" indent="0" algn="ctr" defTabSz="622300">
            <a:lnSpc>
              <a:spcPct val="100000"/>
            </a:lnSpc>
            <a:spcBef>
              <a:spcPct val="0"/>
            </a:spcBef>
            <a:spcAft>
              <a:spcPct val="35000"/>
            </a:spcAft>
            <a:buNone/>
            <a:defRPr cap="all"/>
          </a:pPr>
          <a:r>
            <a:rPr lang="en-US" sz="1400" b="0" kern="1200" cap="none">
              <a:solidFill>
                <a:srgbClr val="002D72"/>
              </a:solidFill>
              <a:latin typeface="Arial" panose="020B0604020202020204" pitchFamily="34" charset="0"/>
              <a:cs typeface="Arial" panose="020B0604020202020204" pitchFamily="34" charset="0"/>
            </a:rPr>
            <a:t> Achievement report open</a:t>
          </a:r>
        </a:p>
      </dsp:txBody>
      <dsp:txXfrm>
        <a:off x="5391613" y="1691561"/>
        <a:ext cx="1529296" cy="611718"/>
      </dsp:txXfrm>
    </dsp:sp>
    <dsp:sp modelId="{A56835A3-516A-4CE9-A3F2-38D10847573E}">
      <dsp:nvSpPr>
        <dsp:cNvPr id="0" name=""/>
        <dsp:cNvSpPr/>
      </dsp:nvSpPr>
      <dsp:spPr>
        <a:xfrm>
          <a:off x="7486750" y="468124"/>
          <a:ext cx="932871" cy="932871"/>
        </a:xfrm>
        <a:prstGeom prst="ellipse">
          <a:avLst/>
        </a:prstGeom>
        <a:noFill/>
        <a:ln>
          <a:solidFill>
            <a:srgbClr val="002D72"/>
          </a:solidFill>
        </a:ln>
        <a:effectLst/>
      </dsp:spPr>
      <dsp:style>
        <a:lnRef idx="0">
          <a:scrgbClr r="0" g="0" b="0"/>
        </a:lnRef>
        <a:fillRef idx="1">
          <a:scrgbClr r="0" g="0" b="0"/>
        </a:fillRef>
        <a:effectRef idx="0">
          <a:scrgbClr r="0" g="0" b="0"/>
        </a:effectRef>
        <a:fontRef idx="minor"/>
      </dsp:style>
    </dsp:sp>
    <dsp:sp modelId="{82D5D45F-515A-46F9-AD4F-A36CB49553A4}">
      <dsp:nvSpPr>
        <dsp:cNvPr id="0" name=""/>
        <dsp:cNvSpPr/>
      </dsp:nvSpPr>
      <dsp:spPr>
        <a:xfrm>
          <a:off x="7685558" y="666932"/>
          <a:ext cx="535253" cy="5352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AF92F4-6FA5-4097-B28B-0C9307216F36}">
      <dsp:nvSpPr>
        <dsp:cNvPr id="0" name=""/>
        <dsp:cNvSpPr/>
      </dsp:nvSpPr>
      <dsp:spPr>
        <a:xfrm>
          <a:off x="7188537" y="169156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cap="none">
              <a:solidFill>
                <a:srgbClr val="002D72"/>
              </a:solidFill>
              <a:latin typeface="Arial" panose="020B0604020202020204" pitchFamily="34" charset="0"/>
              <a:cs typeface="Arial" panose="020B0604020202020204" pitchFamily="34" charset="0"/>
            </a:rPr>
            <a:t>Apr 14, 2025 </a:t>
          </a:r>
        </a:p>
        <a:p>
          <a:pPr marL="0" lvl="0" indent="0" algn="ctr" defTabSz="622300">
            <a:lnSpc>
              <a:spcPct val="100000"/>
            </a:lnSpc>
            <a:spcBef>
              <a:spcPct val="0"/>
            </a:spcBef>
            <a:spcAft>
              <a:spcPct val="35000"/>
            </a:spcAft>
            <a:buNone/>
            <a:defRPr cap="all"/>
          </a:pPr>
          <a:r>
            <a:rPr lang="en-US" sz="1400" b="1" kern="1200" cap="none">
              <a:solidFill>
                <a:srgbClr val="002D72"/>
              </a:solidFill>
              <a:latin typeface="Arial" panose="020B0604020202020204" pitchFamily="34" charset="0"/>
              <a:cs typeface="Arial" panose="020B0604020202020204" pitchFamily="34" charset="0"/>
            </a:rPr>
            <a:t> </a:t>
          </a:r>
          <a:r>
            <a:rPr lang="en-US" sz="1400" b="0" kern="1200" cap="none">
              <a:solidFill>
                <a:srgbClr val="002D72"/>
              </a:solidFill>
              <a:latin typeface="Arial" panose="020B0604020202020204" pitchFamily="34" charset="0"/>
              <a:cs typeface="Arial" panose="020B0604020202020204" pitchFamily="34" charset="0"/>
            </a:rPr>
            <a:t>Achievement report due</a:t>
          </a:r>
        </a:p>
      </dsp:txBody>
      <dsp:txXfrm>
        <a:off x="7188537" y="1691561"/>
        <a:ext cx="1529296" cy="611718"/>
      </dsp:txXfrm>
    </dsp:sp>
    <dsp:sp modelId="{E9F981C2-4608-4D7E-BD01-A248677E170F}">
      <dsp:nvSpPr>
        <dsp:cNvPr id="0" name=""/>
        <dsp:cNvSpPr/>
      </dsp:nvSpPr>
      <dsp:spPr>
        <a:xfrm>
          <a:off x="9283674" y="468124"/>
          <a:ext cx="932871" cy="932871"/>
        </a:xfrm>
        <a:prstGeom prst="ellipse">
          <a:avLst/>
        </a:prstGeom>
        <a:noFill/>
        <a:ln>
          <a:solidFill>
            <a:srgbClr val="002D72"/>
          </a:solidFill>
        </a:ln>
        <a:effectLst/>
      </dsp:spPr>
      <dsp:style>
        <a:lnRef idx="0">
          <a:scrgbClr r="0" g="0" b="0"/>
        </a:lnRef>
        <a:fillRef idx="1">
          <a:scrgbClr r="0" g="0" b="0"/>
        </a:fillRef>
        <a:effectRef idx="0">
          <a:scrgbClr r="0" g="0" b="0"/>
        </a:effectRef>
        <a:fontRef idx="minor"/>
      </dsp:style>
    </dsp:sp>
    <dsp:sp modelId="{1DE18D18-A617-4EB4-86F4-07F43FC4322D}">
      <dsp:nvSpPr>
        <dsp:cNvPr id="0" name=""/>
        <dsp:cNvSpPr/>
      </dsp:nvSpPr>
      <dsp:spPr>
        <a:xfrm>
          <a:off x="9482482" y="666932"/>
          <a:ext cx="535253" cy="5352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36C604-2287-4574-81EA-1272223D68A6}">
      <dsp:nvSpPr>
        <dsp:cNvPr id="0" name=""/>
        <dsp:cNvSpPr/>
      </dsp:nvSpPr>
      <dsp:spPr>
        <a:xfrm>
          <a:off x="8985461" y="169156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cap="none">
              <a:solidFill>
                <a:srgbClr val="002D72"/>
              </a:solidFill>
              <a:latin typeface="Arial" panose="020B0604020202020204" pitchFamily="34" charset="0"/>
              <a:cs typeface="Arial" panose="020B0604020202020204" pitchFamily="34" charset="0"/>
            </a:rPr>
            <a:t>May 2, 2025</a:t>
          </a:r>
        </a:p>
        <a:p>
          <a:pPr marL="0" lvl="0" indent="0" algn="ctr" defTabSz="622300">
            <a:lnSpc>
              <a:spcPct val="100000"/>
            </a:lnSpc>
            <a:spcBef>
              <a:spcPct val="0"/>
            </a:spcBef>
            <a:spcAft>
              <a:spcPct val="35000"/>
            </a:spcAft>
            <a:buNone/>
            <a:defRPr cap="all"/>
          </a:pPr>
          <a:r>
            <a:rPr lang="en-US" sz="1400" b="0" kern="1200" cap="none">
              <a:solidFill>
                <a:srgbClr val="002D72"/>
              </a:solidFill>
              <a:latin typeface="Arial" panose="020B0604020202020204" pitchFamily="34" charset="0"/>
              <a:cs typeface="Arial" panose="020B0604020202020204" pitchFamily="34" charset="0"/>
            </a:rPr>
            <a:t>Receipt of diploma seals</a:t>
          </a:r>
        </a:p>
      </dsp:txBody>
      <dsp:txXfrm>
        <a:off x="8985461" y="1691561"/>
        <a:ext cx="1529296" cy="61171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FB9CB-1120-4247-BE48-96E9FD39474E}"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3CABF-00C5-499D-A9AD-3297A026D7C1}" type="slidenum">
              <a:rPr lang="en-US" smtClean="0"/>
              <a:t>‹#›</a:t>
            </a:fld>
            <a:endParaRPr lang="en-US"/>
          </a:p>
        </p:txBody>
      </p:sp>
    </p:spTree>
    <p:extLst>
      <p:ext uri="{BB962C8B-B14F-4D97-AF65-F5344CB8AC3E}">
        <p14:creationId xmlns:p14="http://schemas.microsoft.com/office/powerpoint/2010/main" val="3796263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zed.gov/artseducation/arizona-state-seal-of-arts-proficienc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t>The State Seal of Arts Proficiency is a testament to the rich history of excellent arts education in the state of Arizona. This diploma seal is awarded to high school graduates who complete the Seal of Arts Proficiency pathway by the Office of Arts Education within the Arizona Department of Education (ADE). Senate Bill 1111 – the State Seal of Arts Proficiency - </a:t>
            </a:r>
            <a:r>
              <a:rPr lang="en-US" b="0" i="0">
                <a:solidFill>
                  <a:srgbClr val="000000"/>
                </a:solidFill>
                <a:effectLst/>
                <a:highlight>
                  <a:srgbClr val="FFFFFF"/>
                </a:highlight>
                <a:latin typeface="Arial" panose="020B0604020202020204" pitchFamily="34" charset="0"/>
              </a:rPr>
              <a:t>had bipartisan support and was a grassroots effort from arts education advocates across the state. Senator Paul </a:t>
            </a:r>
            <a:r>
              <a:rPr lang="en-US" b="0" i="0">
                <a:solidFill>
                  <a:srgbClr val="000000"/>
                </a:solidFill>
                <a:effectLst/>
                <a:latin typeface="Arial" panose="020B0604020202020204" pitchFamily="34" charset="0"/>
              </a:rPr>
              <a:t>Boyer</a:t>
            </a:r>
            <a:r>
              <a:rPr lang="en-US" b="0" i="0">
                <a:solidFill>
                  <a:srgbClr val="000000"/>
                </a:solidFill>
                <a:effectLst/>
                <a:highlight>
                  <a:srgbClr val="FFFFFF"/>
                </a:highlight>
                <a:latin typeface="Arial" panose="020B0604020202020204" pitchFamily="34" charset="0"/>
              </a:rPr>
              <a:t> served as the bill’s sponsor, and i</a:t>
            </a:r>
            <a:r>
              <a:rPr lang="en-US"/>
              <a:t>t was signed into law by Governor Doug </a:t>
            </a:r>
            <a:r>
              <a:rPr lang="en-US" err="1"/>
              <a:t>Ducey</a:t>
            </a:r>
            <a:r>
              <a:rPr lang="en-US"/>
              <a:t> on May 14</a:t>
            </a:r>
            <a:r>
              <a:rPr lang="en-US" baseline="30000"/>
              <a:t>th</a:t>
            </a:r>
            <a:r>
              <a:rPr lang="en-US"/>
              <a:t>, 2019. Board rule for this law was adopted by the State Board of Education on October 28</a:t>
            </a:r>
            <a:r>
              <a:rPr lang="en-US" baseline="30000"/>
              <a:t>th</a:t>
            </a:r>
            <a:r>
              <a:rPr lang="en-US"/>
              <a:t>, 2019. </a:t>
            </a:r>
          </a:p>
        </p:txBody>
      </p:sp>
      <p:sp>
        <p:nvSpPr>
          <p:cNvPr id="4" name="Slide Number Placeholder 3"/>
          <p:cNvSpPr>
            <a:spLocks noGrp="1"/>
          </p:cNvSpPr>
          <p:nvPr>
            <p:ph type="sldNum" sz="quarter" idx="5"/>
          </p:nvPr>
        </p:nvSpPr>
        <p:spPr/>
        <p:txBody>
          <a:bodyPr/>
          <a:lstStyle/>
          <a:p>
            <a:fld id="{96672001-530E-48F6-A1E6-EB61355A7657}" type="slidenum">
              <a:rPr lang="en-US" smtClean="0"/>
              <a:t>1</a:t>
            </a:fld>
            <a:endParaRPr lang="en-US"/>
          </a:p>
        </p:txBody>
      </p:sp>
    </p:spTree>
    <p:extLst>
      <p:ext uri="{BB962C8B-B14F-4D97-AF65-F5344CB8AC3E}">
        <p14:creationId xmlns:p14="http://schemas.microsoft.com/office/powerpoint/2010/main" val="1539910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2D72"/>
              </a:buClr>
              <a:buFont typeface="Wingdings" panose="05000000000000000000" pitchFamily="2" charset="2"/>
              <a:buNone/>
            </a:pPr>
            <a:r>
              <a:rPr lang="en-US"/>
              <a:t>Stakeholders from across Arizona convened during the summer of 2019 to outline the objectives and pathway requirements of the State Seal of Arts Proficiency. </a:t>
            </a:r>
            <a:r>
              <a:rPr lang="en-US" b="0" i="0">
                <a:solidFill>
                  <a:srgbClr val="000000"/>
                </a:solidFill>
                <a:effectLst/>
                <a:highlight>
                  <a:srgbClr val="FFFFFF"/>
                </a:highlight>
                <a:latin typeface="Arial" panose="020B0604020202020204" pitchFamily="34" charset="0"/>
              </a:rPr>
              <a:t>The goals of the seal are to </a:t>
            </a:r>
            <a:r>
              <a:rPr lang="en-US" sz="1200" b="0" i="0">
                <a:solidFill>
                  <a:srgbClr val="002D72"/>
                </a:solidFill>
                <a:effectLst/>
                <a:highlight>
                  <a:srgbClr val="FFFFFF"/>
                </a:highlight>
                <a:latin typeface="Arial" panose="020B0604020202020204" pitchFamily="34" charset="0"/>
                <a:cs typeface="Times New Roman" panose="02020603050405020304" pitchFamily="18" charset="0"/>
              </a:rPr>
              <a:t>c</a:t>
            </a:r>
            <a:r>
              <a:rPr lang="en-US" sz="12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elebrate students who demonstrate elevated levels of proficiency in the Arizona Arts Education Standards through personal expression and creative experiences in arts education programs; to identify pathways of artistic literacy that cultivate skills for 21st century success; to prepare students for college and career readiness, including active participation in the creative industries sector; and to promote increased access to well-rounded, high-quality arts education across the state. </a:t>
            </a:r>
          </a:p>
          <a:p>
            <a:endParaRPr lang="en-US"/>
          </a:p>
        </p:txBody>
      </p:sp>
      <p:sp>
        <p:nvSpPr>
          <p:cNvPr id="4" name="Slide Number Placeholder 3"/>
          <p:cNvSpPr>
            <a:spLocks noGrp="1"/>
          </p:cNvSpPr>
          <p:nvPr>
            <p:ph type="sldNum" sz="quarter" idx="5"/>
          </p:nvPr>
        </p:nvSpPr>
        <p:spPr/>
        <p:txBody>
          <a:bodyPr/>
          <a:lstStyle/>
          <a:p>
            <a:fld id="{96672001-530E-48F6-A1E6-EB61355A7657}" type="slidenum">
              <a:rPr lang="en-US" smtClean="0"/>
              <a:t>2</a:t>
            </a:fld>
            <a:endParaRPr lang="en-US"/>
          </a:p>
        </p:txBody>
      </p:sp>
    </p:spTree>
    <p:extLst>
      <p:ext uri="{BB962C8B-B14F-4D97-AF65-F5344CB8AC3E}">
        <p14:creationId xmlns:p14="http://schemas.microsoft.com/office/powerpoint/2010/main" val="3283749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Pathway requirements for the Arizona State Seal of Arts Proficiency were developed by a diverse collection of arts education stakeholders from across the state. To qualify for the seal, students will complete al</a:t>
            </a:r>
            <a:r>
              <a:rPr lang="en-US" sz="18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l qualifying Arts and Career and Technical Education (CTE) courses with a GPA of 3.0 or better on a 4.0 scale, or the equivalent.</a:t>
            </a:r>
            <a:r>
              <a:rPr lang="en-US" sz="1200">
                <a:solidFill>
                  <a:srgbClr val="002D72"/>
                </a:solidFill>
                <a:effectLst/>
                <a:latin typeface="Arial" panose="020B0604020202020204" pitchFamily="34" charset="0"/>
                <a:ea typeface="MS Mincho" panose="02020609040205080304" pitchFamily="49" charset="-128"/>
                <a:cs typeface="Times New Roman" panose="02020603050405020304" pitchFamily="18" charset="0"/>
              </a:rPr>
              <a:t> </a:t>
            </a:r>
          </a:p>
          <a:p>
            <a:endParaRPr lang="en-US" sz="1200">
              <a:solidFill>
                <a:srgbClr val="002D72"/>
              </a:solidFill>
              <a:effectLst/>
              <a:latin typeface="Arial" panose="020B0604020202020204" pitchFamily="34" charset="0"/>
              <a:ea typeface="MS Mincho" panose="02020609040205080304" pitchFamily="49" charset="-128"/>
              <a:cs typeface="Times New Roman" panose="02020603050405020304" pitchFamily="18" charset="0"/>
            </a:endParaRPr>
          </a:p>
          <a:p>
            <a:r>
              <a:rPr lang="en-US" sz="1200">
                <a:solidFill>
                  <a:srgbClr val="002D72"/>
                </a:solidFill>
                <a:effectLst/>
                <a:latin typeface="Arial" panose="020B0604020202020204" pitchFamily="34" charset="0"/>
                <a:ea typeface="MS Mincho" panose="02020609040205080304" pitchFamily="49" charset="-128"/>
                <a:cs typeface="Times New Roman" panose="02020603050405020304" pitchFamily="18" charset="0"/>
              </a:rPr>
              <a:t>Students will complete minimum credit requirements, which can be done in one of three ways. Either they will complete 4 credits in one of the artistic disciplines – choosing from </a:t>
            </a:r>
            <a:r>
              <a:rPr lang="en-US" sz="16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dance, music, theatre, visual arts, and media arts – or 3 credits in one artistic discipline and 1 in another artistic discipline or approved CTE program. Their third option for completing the credit requirements is to complete 2 credits in one artistic discipline and 2 in another artistic discipline or approved CTE program. </a:t>
            </a:r>
          </a:p>
          <a:p>
            <a:endParaRPr lang="en-US" sz="16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16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In addition to their arts coursework, students pursuing the State Seal of Arts Proficiency will complete </a:t>
            </a:r>
            <a:r>
              <a:rPr lang="en-US" sz="18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80 hours of arts-related extracurricular activities and a student-led capstone project, which is a meaningful culmination of the learning in each student’s chosen artistic discipline. </a:t>
            </a:r>
          </a:p>
          <a:p>
            <a:endParaRPr lang="en-US"/>
          </a:p>
          <a:p>
            <a:r>
              <a:rPr lang="en-US"/>
              <a:t>Local Education Agencies (LEAs) will have the opportunity during the application process to detail the local procedures that will ensure their students are supported in meeting these requirements.</a:t>
            </a:r>
          </a:p>
        </p:txBody>
      </p:sp>
      <p:sp>
        <p:nvSpPr>
          <p:cNvPr id="4" name="Slide Number Placeholder 3"/>
          <p:cNvSpPr>
            <a:spLocks noGrp="1"/>
          </p:cNvSpPr>
          <p:nvPr>
            <p:ph type="sldNum" sz="quarter" idx="5"/>
          </p:nvPr>
        </p:nvSpPr>
        <p:spPr/>
        <p:txBody>
          <a:bodyPr/>
          <a:lstStyle/>
          <a:p>
            <a:fld id="{96672001-530E-48F6-A1E6-EB61355A7657}" type="slidenum">
              <a:rPr lang="en-US" smtClean="0"/>
              <a:t>3</a:t>
            </a:fld>
            <a:endParaRPr lang="en-US"/>
          </a:p>
        </p:txBody>
      </p:sp>
    </p:spTree>
    <p:extLst>
      <p:ext uri="{BB962C8B-B14F-4D97-AF65-F5344CB8AC3E}">
        <p14:creationId xmlns:p14="http://schemas.microsoft.com/office/powerpoint/2010/main" val="3182252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highlight>
                  <a:srgbClr val="FFFFFF"/>
                </a:highlight>
                <a:latin typeface="Arial" panose="020B0604020202020204" pitchFamily="34" charset="0"/>
              </a:rPr>
              <a:t>LEAs wishing to administer the seal can apply and view the timeline for application, review, approval, and reporting on the </a:t>
            </a:r>
            <a:r>
              <a:rPr lang="en-US" sz="1800" b="0" i="0" u="sng" strike="noStrike">
                <a:solidFill>
                  <a:srgbClr val="004FC4"/>
                </a:solidFill>
                <a:effectLst/>
                <a:highlight>
                  <a:srgbClr val="FFFFFF"/>
                </a:highlight>
                <a:latin typeface="Arial" panose="020B0604020202020204" pitchFamily="34" charset="0"/>
                <a:hlinkClick r:id="rId3"/>
              </a:rPr>
              <a:t>Arizona State Seal of Arts Proficiency</a:t>
            </a:r>
            <a:r>
              <a:rPr lang="en-US" sz="1800" b="0" i="0" u="sng">
                <a:solidFill>
                  <a:srgbClr val="004FC4"/>
                </a:solidFill>
                <a:effectLst/>
                <a:highlight>
                  <a:srgbClr val="FFFFFF"/>
                </a:highlight>
                <a:latin typeface="Arial" panose="020B0604020202020204" pitchFamily="34" charset="0"/>
              </a:rPr>
              <a:t> web</a:t>
            </a:r>
            <a:r>
              <a:rPr lang="en-US" sz="1800" b="0" i="0">
                <a:solidFill>
                  <a:srgbClr val="000000"/>
                </a:solidFill>
                <a:effectLst/>
                <a:highlight>
                  <a:srgbClr val="FFFFFF"/>
                </a:highlight>
                <a:latin typeface="Arial" panose="020B0604020202020204" pitchFamily="34" charset="0"/>
              </a:rPr>
              <a:t>site. Applications for the 24-25 school year must be submitted by September 27th, 2024. Applications will be reviewed for approval by the ADE Office of Arts Education, and LEAs will be notified of their status by November 1</a:t>
            </a:r>
            <a:r>
              <a:rPr lang="en-US" sz="1800" b="0" i="0" baseline="30000">
                <a:solidFill>
                  <a:srgbClr val="000000"/>
                </a:solidFill>
                <a:effectLst/>
                <a:highlight>
                  <a:srgbClr val="FFFFFF"/>
                </a:highlight>
                <a:latin typeface="Arial" panose="020B0604020202020204" pitchFamily="34" charset="0"/>
              </a:rPr>
              <a:t>st</a:t>
            </a:r>
            <a:r>
              <a:rPr lang="en-US" sz="1800" b="0" i="0">
                <a:solidFill>
                  <a:srgbClr val="000000"/>
                </a:solidFill>
                <a:effectLst/>
                <a:highlight>
                  <a:srgbClr val="FFFFFF"/>
                </a:highlight>
                <a:latin typeface="Arial" panose="020B0604020202020204" pitchFamily="34" charset="0"/>
              </a:rPr>
              <a:t>. In the spring, LEAs that were approved to administer the seal will visit the Arizona State Seal of Arts Proficiency website once again to submit an Achievement Report indicating the number of students who have completed their Seal of Arts Proficiency pathway. LEA Achievement Reports must be submitted by April 14</a:t>
            </a:r>
            <a:r>
              <a:rPr lang="en-US" sz="1800" b="0" i="0" baseline="30000">
                <a:solidFill>
                  <a:srgbClr val="000000"/>
                </a:solidFill>
                <a:effectLst/>
                <a:highlight>
                  <a:srgbClr val="FFFFFF"/>
                </a:highlight>
                <a:latin typeface="Arial" panose="020B0604020202020204" pitchFamily="34" charset="0"/>
              </a:rPr>
              <a:t>th</a:t>
            </a:r>
            <a:r>
              <a:rPr lang="en-US" sz="1800" b="0" i="0">
                <a:solidFill>
                  <a:srgbClr val="000000"/>
                </a:solidFill>
                <a:effectLst/>
                <a:highlight>
                  <a:srgbClr val="FFFFFF"/>
                </a:highlight>
                <a:latin typeface="Arial" panose="020B0604020202020204" pitchFamily="34" charset="0"/>
              </a:rPr>
              <a:t>, 2025, to ensure the receipt of diploma seals by May 2</a:t>
            </a:r>
            <a:r>
              <a:rPr lang="en-US" sz="1800" b="0" i="0" baseline="30000">
                <a:solidFill>
                  <a:srgbClr val="000000"/>
                </a:solidFill>
                <a:effectLst/>
                <a:highlight>
                  <a:srgbClr val="FFFFFF"/>
                </a:highlight>
                <a:latin typeface="Arial" panose="020B0604020202020204" pitchFamily="34" charset="0"/>
              </a:rPr>
              <a:t>nd</a:t>
            </a:r>
            <a:r>
              <a:rPr lang="en-US" sz="1800" b="0" i="0">
                <a:solidFill>
                  <a:srgbClr val="000000"/>
                </a:solidFill>
                <a:effectLst/>
                <a:highlight>
                  <a:srgbClr val="FFFFFF"/>
                </a:highlight>
                <a:latin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fld id="{96672001-530E-48F6-A1E6-EB61355A7657}" type="slidenum">
              <a:rPr lang="en-US" smtClean="0"/>
              <a:t>4</a:t>
            </a:fld>
            <a:endParaRPr lang="en-US"/>
          </a:p>
        </p:txBody>
      </p:sp>
    </p:spTree>
    <p:extLst>
      <p:ext uri="{BB962C8B-B14F-4D97-AF65-F5344CB8AC3E}">
        <p14:creationId xmlns:p14="http://schemas.microsoft.com/office/powerpoint/2010/main" val="25254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visit the Arizona State Seal of Arts Proficiency website for additional information, resources, and a helpful implementation guide for LEAs. Please email the Arts Education Inbox, artsed@azed.gov with any questions regarding your seal program or the application process. Thank you for supporting arts education. </a:t>
            </a:r>
          </a:p>
        </p:txBody>
      </p:sp>
      <p:sp>
        <p:nvSpPr>
          <p:cNvPr id="4" name="Slide Number Placeholder 3"/>
          <p:cNvSpPr>
            <a:spLocks noGrp="1"/>
          </p:cNvSpPr>
          <p:nvPr>
            <p:ph type="sldNum" sz="quarter" idx="5"/>
          </p:nvPr>
        </p:nvSpPr>
        <p:spPr/>
        <p:txBody>
          <a:bodyPr/>
          <a:lstStyle/>
          <a:p>
            <a:fld id="{96672001-530E-48F6-A1E6-EB61355A7657}" type="slidenum">
              <a:rPr lang="en-US" smtClean="0"/>
              <a:t>5</a:t>
            </a:fld>
            <a:endParaRPr lang="en-US"/>
          </a:p>
        </p:txBody>
      </p:sp>
    </p:spTree>
    <p:extLst>
      <p:ext uri="{BB962C8B-B14F-4D97-AF65-F5344CB8AC3E}">
        <p14:creationId xmlns:p14="http://schemas.microsoft.com/office/powerpoint/2010/main" val="202851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86155F2-38A7-48B9-9869-71A3BA6E8754}"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0F0E0-6FEE-4C10-A512-65953A9E163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763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6155F2-38A7-48B9-9869-71A3BA6E8754}"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0F0E0-6FEE-4C10-A512-65953A9E1638}" type="slidenum">
              <a:rPr lang="en-US" smtClean="0"/>
              <a:t>‹#›</a:t>
            </a:fld>
            <a:endParaRPr lang="en-US"/>
          </a:p>
        </p:txBody>
      </p:sp>
    </p:spTree>
    <p:extLst>
      <p:ext uri="{BB962C8B-B14F-4D97-AF65-F5344CB8AC3E}">
        <p14:creationId xmlns:p14="http://schemas.microsoft.com/office/powerpoint/2010/main" val="186652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6155F2-38A7-48B9-9869-71A3BA6E8754}"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0F0E0-6FEE-4C10-A512-65953A9E1638}" type="slidenum">
              <a:rPr lang="en-US" smtClean="0"/>
              <a:t>‹#›</a:t>
            </a:fld>
            <a:endParaRPr lang="en-US"/>
          </a:p>
        </p:txBody>
      </p:sp>
    </p:spTree>
    <p:extLst>
      <p:ext uri="{BB962C8B-B14F-4D97-AF65-F5344CB8AC3E}">
        <p14:creationId xmlns:p14="http://schemas.microsoft.com/office/powerpoint/2010/main" val="57089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6155F2-38A7-48B9-9869-71A3BA6E8754}"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0F0E0-6FEE-4C10-A512-65953A9E1638}" type="slidenum">
              <a:rPr lang="en-US" smtClean="0"/>
              <a:t>‹#›</a:t>
            </a:fld>
            <a:endParaRPr lang="en-US"/>
          </a:p>
        </p:txBody>
      </p:sp>
    </p:spTree>
    <p:extLst>
      <p:ext uri="{BB962C8B-B14F-4D97-AF65-F5344CB8AC3E}">
        <p14:creationId xmlns:p14="http://schemas.microsoft.com/office/powerpoint/2010/main" val="3703627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155F2-38A7-48B9-9869-71A3BA6E8754}"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0F0E0-6FEE-4C10-A512-65953A9E163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570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6155F2-38A7-48B9-9869-71A3BA6E8754}"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0F0E0-6FEE-4C10-A512-65953A9E1638}" type="slidenum">
              <a:rPr lang="en-US" smtClean="0"/>
              <a:t>‹#›</a:t>
            </a:fld>
            <a:endParaRPr lang="en-US"/>
          </a:p>
        </p:txBody>
      </p:sp>
    </p:spTree>
    <p:extLst>
      <p:ext uri="{BB962C8B-B14F-4D97-AF65-F5344CB8AC3E}">
        <p14:creationId xmlns:p14="http://schemas.microsoft.com/office/powerpoint/2010/main" val="66485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6155F2-38A7-48B9-9869-71A3BA6E8754}" type="datetimeFigureOut">
              <a:rPr lang="en-US" smtClean="0"/>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0F0E0-6FEE-4C10-A512-65953A9E1638}" type="slidenum">
              <a:rPr lang="en-US" smtClean="0"/>
              <a:t>‹#›</a:t>
            </a:fld>
            <a:endParaRPr lang="en-US"/>
          </a:p>
        </p:txBody>
      </p:sp>
    </p:spTree>
    <p:extLst>
      <p:ext uri="{BB962C8B-B14F-4D97-AF65-F5344CB8AC3E}">
        <p14:creationId xmlns:p14="http://schemas.microsoft.com/office/powerpoint/2010/main" val="1352823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6155F2-38A7-48B9-9869-71A3BA6E8754}" type="datetimeFigureOut">
              <a:rPr lang="en-US" smtClean="0"/>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0F0E0-6FEE-4C10-A512-65953A9E1638}" type="slidenum">
              <a:rPr lang="en-US" smtClean="0"/>
              <a:t>‹#›</a:t>
            </a:fld>
            <a:endParaRPr lang="en-US"/>
          </a:p>
        </p:txBody>
      </p:sp>
    </p:spTree>
    <p:extLst>
      <p:ext uri="{BB962C8B-B14F-4D97-AF65-F5344CB8AC3E}">
        <p14:creationId xmlns:p14="http://schemas.microsoft.com/office/powerpoint/2010/main" val="396061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6155F2-38A7-48B9-9869-71A3BA6E8754}" type="datetimeFigureOut">
              <a:rPr lang="en-US" smtClean="0"/>
              <a:t>8/7/2024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970F0E0-6FEE-4C10-A512-65953A9E1638}" type="slidenum">
              <a:rPr lang="en-US" smtClean="0"/>
              <a:t>‹#›</a:t>
            </a:fld>
            <a:endParaRPr lang="en-US"/>
          </a:p>
        </p:txBody>
      </p:sp>
    </p:spTree>
    <p:extLst>
      <p:ext uri="{BB962C8B-B14F-4D97-AF65-F5344CB8AC3E}">
        <p14:creationId xmlns:p14="http://schemas.microsoft.com/office/powerpoint/2010/main" val="3970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86155F2-38A7-48B9-9869-71A3BA6E8754}" type="datetimeFigureOut">
              <a:rPr lang="en-US" smtClean="0"/>
              <a:t>8/7/2024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970F0E0-6FEE-4C10-A512-65953A9E1638}" type="slidenum">
              <a:rPr lang="en-US" smtClean="0"/>
              <a:t>‹#›</a:t>
            </a:fld>
            <a:endParaRPr lang="en-US"/>
          </a:p>
        </p:txBody>
      </p:sp>
    </p:spTree>
    <p:extLst>
      <p:ext uri="{BB962C8B-B14F-4D97-AF65-F5344CB8AC3E}">
        <p14:creationId xmlns:p14="http://schemas.microsoft.com/office/powerpoint/2010/main" val="101945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6155F2-38A7-48B9-9869-71A3BA6E8754}"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0F0E0-6FEE-4C10-A512-65953A9E1638}" type="slidenum">
              <a:rPr lang="en-US" smtClean="0"/>
              <a:t>‹#›</a:t>
            </a:fld>
            <a:endParaRPr lang="en-US"/>
          </a:p>
        </p:txBody>
      </p:sp>
    </p:spTree>
    <p:extLst>
      <p:ext uri="{BB962C8B-B14F-4D97-AF65-F5344CB8AC3E}">
        <p14:creationId xmlns:p14="http://schemas.microsoft.com/office/powerpoint/2010/main" val="426663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155F2-38A7-48B9-9869-71A3BA6E8754}" type="datetimeFigureOut">
              <a:rPr lang="en-US" smtClean="0"/>
              <a:t>8/7/2024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970F0E0-6FEE-4C10-A512-65953A9E163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223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hyperlink" Target="http://www.azed.gov/artseducation/arizona-state-seal-of-arts-proficiency" TargetMode="External"/><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mailto:Artsed@azed.gov"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azed.gov/artseducation/arizona-state-seal-of-arts-proficiency/" TargetMode="External"/><Relationship Id="rId5" Type="http://schemas.openxmlformats.org/officeDocument/2006/relationships/image" Target="../media/image16.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DEB5-ABA5-42CA-AC0C-0AB033FAA7F3}"/>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5600">
                <a:solidFill>
                  <a:srgbClr val="002D72"/>
                </a:solidFill>
                <a:latin typeface="Lato" panose="020F0502020204030203" pitchFamily="34" charset="0"/>
              </a:rPr>
              <a:t>Arizona State Seal of Arts Proficiency</a:t>
            </a:r>
          </a:p>
        </p:txBody>
      </p:sp>
      <p:pic>
        <p:nvPicPr>
          <p:cNvPr id="4" name="Picture 3" descr="Arizona Department of Education logo with white letters spelling &quot;ARTS&quot; over icons representing the artistic disciplines dance, visual art, theatre, music. Below the logo are the words, &quot;Arizona Department of Education.&quot;">
            <a:extLst>
              <a:ext uri="{FF2B5EF4-FFF2-40B4-BE49-F238E27FC236}">
                <a16:creationId xmlns:a16="http://schemas.microsoft.com/office/drawing/2014/main" id="{F29DF5F5-4EBE-4851-AAB4-1B644E21B91E}"/>
              </a:ext>
            </a:extLst>
          </p:cNvPr>
          <p:cNvPicPr>
            <a:picLocks noChangeAspect="1"/>
          </p:cNvPicPr>
          <p:nvPr/>
        </p:nvPicPr>
        <p:blipFill>
          <a:blip r:embed="rId5"/>
          <a:stretch>
            <a:fillRect/>
          </a:stretch>
        </p:blipFill>
        <p:spPr>
          <a:xfrm>
            <a:off x="635457" y="1806410"/>
            <a:ext cx="5131653" cy="1270076"/>
          </a:xfrm>
          <a:prstGeom prst="rect">
            <a:avLst/>
          </a:prstGeom>
          <a:ln>
            <a:solidFill>
              <a:srgbClr val="002D72"/>
            </a:solidFill>
          </a:ln>
        </p:spPr>
      </p:pic>
      <p:pic>
        <p:nvPicPr>
          <p:cNvPr id="8" name="Picture 7" descr="Black and white circular design including images of paint and a paint brush, a dancer, microphone, and music notes curcled by the words, &quot;Arizona State Seal of Arts Proficiency.&quot; ">
            <a:extLst>
              <a:ext uri="{FF2B5EF4-FFF2-40B4-BE49-F238E27FC236}">
                <a16:creationId xmlns:a16="http://schemas.microsoft.com/office/drawing/2014/main" id="{1F5F2982-CC06-4B7F-B8F8-876C1AB7E0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640080"/>
            <a:ext cx="3602736" cy="3602736"/>
          </a:xfrm>
          <a:prstGeom prst="rect">
            <a:avLst/>
          </a:prstGeom>
        </p:spPr>
      </p:pic>
      <p:pic>
        <p:nvPicPr>
          <p:cNvPr id="44" name="Audio 43" descr="Gray speaker icon. Select this to hear recorded narration for this slide. ">
            <a:hlinkClick r:id="" action="ppaction://media"/>
            <a:extLst>
              <a:ext uri="{FF2B5EF4-FFF2-40B4-BE49-F238E27FC236}">
                <a16:creationId xmlns:a16="http://schemas.microsoft.com/office/drawing/2014/main" id="{878017CA-B45D-93EC-E6AD-B8E00620D8F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210850"/>
      </p:ext>
    </p:extLst>
  </p:cSld>
  <p:clrMapOvr>
    <a:masterClrMapping/>
  </p:clrMapOvr>
  <mc:AlternateContent xmlns:mc="http://schemas.openxmlformats.org/markup-compatibility/2006" xmlns:p14="http://schemas.microsoft.com/office/powerpoint/2010/main">
    <mc:Choice Requires="p14">
      <p:transition spd="slow" p14:dur="2000" advTm="46026"/>
    </mc:Choice>
    <mc:Fallback xmlns="">
      <p:transition spd="slow" advTm="4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0B2AC-F47B-48F3-BB6C-ED8FEB7C81D6}"/>
              </a:ext>
            </a:extLst>
          </p:cNvPr>
          <p:cNvSpPr>
            <a:spLocks noGrp="1"/>
          </p:cNvSpPr>
          <p:nvPr>
            <p:ph type="title"/>
          </p:nvPr>
        </p:nvSpPr>
        <p:spPr>
          <a:xfrm>
            <a:off x="990932" y="286603"/>
            <a:ext cx="6750987" cy="1450757"/>
          </a:xfrm>
        </p:spPr>
        <p:txBody>
          <a:bodyPr>
            <a:normAutofit/>
          </a:bodyPr>
          <a:lstStyle/>
          <a:p>
            <a:r>
              <a:rPr lang="en-US" b="1">
                <a:solidFill>
                  <a:srgbClr val="002D72"/>
                </a:solidFill>
                <a:latin typeface="Montserrat" pitchFamily="2" charset="0"/>
              </a:rPr>
              <a:t>Objectives</a:t>
            </a:r>
          </a:p>
        </p:txBody>
      </p:sp>
      <p:sp>
        <p:nvSpPr>
          <p:cNvPr id="3" name="Content Placeholder 2">
            <a:extLst>
              <a:ext uri="{FF2B5EF4-FFF2-40B4-BE49-F238E27FC236}">
                <a16:creationId xmlns:a16="http://schemas.microsoft.com/office/drawing/2014/main" id="{58DF965C-EA24-42C5-BFA6-44B94DA2352F}"/>
              </a:ext>
            </a:extLst>
          </p:cNvPr>
          <p:cNvSpPr>
            <a:spLocks noGrp="1"/>
          </p:cNvSpPr>
          <p:nvPr>
            <p:ph idx="1"/>
          </p:nvPr>
        </p:nvSpPr>
        <p:spPr>
          <a:xfrm>
            <a:off x="1044204" y="2023962"/>
            <a:ext cx="6697715" cy="3845131"/>
          </a:xfrm>
        </p:spPr>
        <p:txBody>
          <a:bodyPr>
            <a:normAutofit/>
          </a:bodyPr>
          <a:lstStyle/>
          <a:p>
            <a:pPr>
              <a:buClr>
                <a:srgbClr val="002D72"/>
              </a:buClr>
              <a:buFont typeface="Wingdings" panose="05000000000000000000" pitchFamily="2" charset="2"/>
              <a:buChar char="§"/>
            </a:pPr>
            <a:r>
              <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Celebrate students who demonstrate elevated levels of proficiency in the Arizona Arts Education Standards through personal expression and creative experiences in arts education programs </a:t>
            </a:r>
            <a:br>
              <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endParaRPr>
          </a:p>
          <a:p>
            <a:pPr>
              <a:buClr>
                <a:srgbClr val="002D72"/>
              </a:buClr>
              <a:buFont typeface="Wingdings" panose="05000000000000000000" pitchFamily="2" charset="2"/>
              <a:buChar char="§"/>
            </a:pPr>
            <a:r>
              <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Identify pathways of artistic literacy that cultivate skills for 21st century success </a:t>
            </a:r>
            <a:br>
              <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endParaRPr>
          </a:p>
          <a:p>
            <a:pPr>
              <a:buClr>
                <a:srgbClr val="002D72"/>
              </a:buClr>
              <a:buFont typeface="Wingdings" panose="05000000000000000000" pitchFamily="2" charset="2"/>
              <a:buChar char="§"/>
            </a:pPr>
            <a:r>
              <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Prepare students for college and career readiness, including active participation in the creative industries sector </a:t>
            </a:r>
            <a:br>
              <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endParaRPr>
          </a:p>
          <a:p>
            <a:pPr>
              <a:buClr>
                <a:srgbClr val="002D72"/>
              </a:buClr>
              <a:buFont typeface="Wingdings" panose="05000000000000000000" pitchFamily="2" charset="2"/>
              <a:buChar char="§"/>
            </a:pPr>
            <a:r>
              <a:rPr lang="en-US" sz="17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Promote increased access to well-rounded, high-quality arts education across the state </a:t>
            </a:r>
          </a:p>
        </p:txBody>
      </p:sp>
      <p:sp>
        <p:nvSpPr>
          <p:cNvPr id="11" name="Rectangle 10">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4" name="Audio 33" descr="Gray speaker icon. Select this to hear recorded narration for this slide. ">
            <a:hlinkClick r:id="" action="ppaction://media"/>
            <a:extLst>
              <a:ext uri="{FF2B5EF4-FFF2-40B4-BE49-F238E27FC236}">
                <a16:creationId xmlns:a16="http://schemas.microsoft.com/office/drawing/2014/main" id="{1718EBF5-8BF1-6D40-B639-7A5E233485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91097147"/>
      </p:ext>
    </p:extLst>
  </p:cSld>
  <p:clrMapOvr>
    <a:masterClrMapping/>
  </p:clrMapOvr>
  <mc:AlternateContent xmlns:mc="http://schemas.openxmlformats.org/markup-compatibility/2006" xmlns:p14="http://schemas.microsoft.com/office/powerpoint/2010/main">
    <mc:Choice Requires="p14">
      <p:transition spd="slow" p14:dur="2000" advTm="46480"/>
    </mc:Choice>
    <mc:Fallback xmlns="">
      <p:transition spd="slow" advTm="4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E63E-6E4B-42B8-97E6-3428F5B12B8C}"/>
              </a:ext>
            </a:extLst>
          </p:cNvPr>
          <p:cNvSpPr>
            <a:spLocks noGrp="1"/>
          </p:cNvSpPr>
          <p:nvPr>
            <p:ph type="title"/>
          </p:nvPr>
        </p:nvSpPr>
        <p:spPr>
          <a:xfrm>
            <a:off x="650240" y="365125"/>
            <a:ext cx="10705148" cy="1325563"/>
          </a:xfrm>
        </p:spPr>
        <p:txBody>
          <a:bodyPr>
            <a:noAutofit/>
          </a:bodyPr>
          <a:lstStyle/>
          <a:p>
            <a:r>
              <a:rPr lang="en-US" b="1">
                <a:solidFill>
                  <a:srgbClr val="002D72"/>
                </a:solidFill>
                <a:latin typeface="Montserrat" pitchFamily="2" charset="0"/>
              </a:rPr>
              <a:t>Requirements</a:t>
            </a:r>
          </a:p>
        </p:txBody>
      </p:sp>
      <p:sp>
        <p:nvSpPr>
          <p:cNvPr id="3" name="Text Placeholder 2">
            <a:extLst>
              <a:ext uri="{FF2B5EF4-FFF2-40B4-BE49-F238E27FC236}">
                <a16:creationId xmlns:a16="http://schemas.microsoft.com/office/drawing/2014/main" id="{5CB6CDF2-46FD-40C9-937D-A04E8BA0B5E2}"/>
              </a:ext>
            </a:extLst>
          </p:cNvPr>
          <p:cNvSpPr>
            <a:spLocks noGrp="1"/>
          </p:cNvSpPr>
          <p:nvPr>
            <p:ph type="body" idx="1"/>
          </p:nvPr>
        </p:nvSpPr>
        <p:spPr>
          <a:xfrm>
            <a:off x="650240" y="2012659"/>
            <a:ext cx="10701972" cy="533717"/>
          </a:xfrm>
        </p:spPr>
        <p:txBody>
          <a:bodyPr>
            <a:normAutofit/>
          </a:bodyPr>
          <a:lstStyle/>
          <a:p>
            <a:r>
              <a:rPr lang="en-US" cap="none">
                <a:solidFill>
                  <a:srgbClr val="808080"/>
                </a:solidFill>
                <a:latin typeface="Arial" panose="020B0604020202020204" pitchFamily="34" charset="0"/>
                <a:cs typeface="Arial" panose="020B0604020202020204" pitchFamily="34" charset="0"/>
              </a:rPr>
              <a:t>To qualify for the Arizona State Seal of Arts Proficiency, a student will complete:</a:t>
            </a:r>
          </a:p>
        </p:txBody>
      </p:sp>
      <p:sp>
        <p:nvSpPr>
          <p:cNvPr id="4" name="Content Placeholder 3">
            <a:extLst>
              <a:ext uri="{FF2B5EF4-FFF2-40B4-BE49-F238E27FC236}">
                <a16:creationId xmlns:a16="http://schemas.microsoft.com/office/drawing/2014/main" id="{3410057B-A631-4885-9FCA-FE0A2340309C}"/>
              </a:ext>
            </a:extLst>
          </p:cNvPr>
          <p:cNvSpPr>
            <a:spLocks noGrp="1"/>
          </p:cNvSpPr>
          <p:nvPr>
            <p:ph sz="half" idx="2"/>
          </p:nvPr>
        </p:nvSpPr>
        <p:spPr>
          <a:xfrm>
            <a:off x="836612" y="2768958"/>
            <a:ext cx="10701972" cy="3584852"/>
          </a:xfrm>
        </p:spPr>
        <p:txBody>
          <a:bodyPr>
            <a:normAutofit/>
          </a:bodyPr>
          <a:lstStyle/>
          <a:p>
            <a:pPr marL="457200" marR="0" lvl="0" indent="-457200">
              <a:buClr>
                <a:srgbClr val="002D72"/>
              </a:buClr>
              <a:buFont typeface="+mj-lt"/>
              <a:buAutoNum type="arabicPeriod"/>
            </a:pPr>
            <a:r>
              <a:rPr lang="en-US" sz="1600" b="1">
                <a:solidFill>
                  <a:srgbClr val="002D72"/>
                </a:solidFill>
                <a:effectLst/>
                <a:latin typeface="Arial" panose="020B0604020202020204" pitchFamily="34" charset="0"/>
                <a:ea typeface="Times New Roman" panose="02020603050405020304" pitchFamily="18" charset="0"/>
                <a:cs typeface="Arial" panose="020B0604020202020204" pitchFamily="34" charset="0"/>
              </a:rPr>
              <a:t>All qualifying Arts and Career and Technical Education (CTE) courses with a GPA of 3.0 or better on a 4.0 scale, or the equivalent</a:t>
            </a:r>
            <a:r>
              <a:rPr lang="en-US" sz="1100" b="1">
                <a:solidFill>
                  <a:srgbClr val="002D72"/>
                </a:solidFill>
                <a:effectLst/>
                <a:latin typeface="Arial" panose="020B0604020202020204" pitchFamily="34" charset="0"/>
                <a:ea typeface="MS Mincho" panose="02020609040205080304" pitchFamily="49" charset="-128"/>
                <a:cs typeface="Arial" panose="020B0604020202020204" pitchFamily="34" charset="0"/>
              </a:rPr>
              <a:t> </a:t>
            </a:r>
            <a:br>
              <a:rPr lang="en-US" sz="1100" b="1">
                <a:solidFill>
                  <a:srgbClr val="002D72"/>
                </a:solidFill>
                <a:effectLst/>
                <a:latin typeface="Arial" panose="020B0604020202020204" pitchFamily="34" charset="0"/>
                <a:ea typeface="MS Mincho" panose="02020609040205080304" pitchFamily="49" charset="-128"/>
                <a:cs typeface="Times New Roman" panose="02020603050405020304" pitchFamily="18" charset="0"/>
              </a:rPr>
            </a:br>
            <a:endParaRPr lang="en-US" sz="1600" b="1">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marR="0" lvl="0" indent="-457200">
              <a:buClr>
                <a:srgbClr val="002D72"/>
              </a:buClr>
              <a:buFont typeface="+mj-lt"/>
              <a:buAutoNum type="arabicPeriod"/>
            </a:pPr>
            <a:r>
              <a:rPr lang="en-US" sz="1600" b="1">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Minimum credit requirements in one of the following ways: </a:t>
            </a:r>
          </a:p>
          <a:p>
            <a:pPr marL="800100" marR="0" lvl="1" indent="-342900">
              <a:buClr>
                <a:srgbClr val="002D72"/>
              </a:buClr>
              <a:buFont typeface="+mj-lt"/>
              <a:buAutoNum type="alphaLcPeriod"/>
            </a:pPr>
            <a:r>
              <a:rPr lang="en-US" sz="14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4 credits in one artistic discipline – dance, music, theatre, visual arts, media arts – or  </a:t>
            </a:r>
          </a:p>
          <a:p>
            <a:pPr marL="800100" marR="0" lvl="1" indent="-342900">
              <a:buClr>
                <a:srgbClr val="002D72"/>
              </a:buClr>
              <a:buFont typeface="+mj-lt"/>
              <a:buAutoNum type="alphaLcPeriod"/>
            </a:pPr>
            <a:r>
              <a:rPr lang="en-US" sz="14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3 credits in one artistic discipline and 1 credit in a qualifying creative industries CTE program or separate artistic discipline – or </a:t>
            </a:r>
          </a:p>
          <a:p>
            <a:pPr marL="800100" marR="0" lvl="1" indent="-342900">
              <a:buClr>
                <a:srgbClr val="002D72"/>
              </a:buClr>
              <a:buFont typeface="+mj-lt"/>
              <a:buAutoNum type="alphaLcPeriod"/>
            </a:pPr>
            <a:r>
              <a:rPr lang="en-US" sz="14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2 credits in one artistic discipline and 2 credits in a creative industries CTE program or separate artistic discipline</a:t>
            </a:r>
            <a:br>
              <a:rPr lang="en-US" sz="14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400">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marR="0" lvl="0" indent="-457200">
              <a:buClr>
                <a:srgbClr val="002D72"/>
              </a:buClr>
              <a:buFont typeface="+mj-lt"/>
              <a:buAutoNum type="arabicPeriod"/>
            </a:pPr>
            <a:r>
              <a:rPr lang="en-US" sz="1600" b="1">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80 hours of arts-related extracurricular activities </a:t>
            </a:r>
            <a:br>
              <a:rPr lang="en-US" sz="1600" b="1">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600" b="1">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marR="0" lvl="0" indent="-457200">
              <a:buClr>
                <a:srgbClr val="002D72"/>
              </a:buClr>
              <a:buFont typeface="+mj-lt"/>
              <a:buAutoNum type="arabicPeriod"/>
            </a:pPr>
            <a:r>
              <a:rPr lang="en-US" sz="1600" b="1">
                <a:solidFill>
                  <a:srgbClr val="002D72"/>
                </a:solidFill>
                <a:effectLst/>
                <a:latin typeface="Arial" panose="020B0604020202020204" pitchFamily="34" charset="0"/>
                <a:ea typeface="Times New Roman" panose="02020603050405020304" pitchFamily="18" charset="0"/>
                <a:cs typeface="Times New Roman" panose="02020603050405020304" pitchFamily="18" charset="0"/>
              </a:rPr>
              <a:t>A student capstone project</a:t>
            </a:r>
          </a:p>
        </p:txBody>
      </p:sp>
      <p:pic>
        <p:nvPicPr>
          <p:cNvPr id="15" name="Audio 14" descr="Gray speaker icon. Select this to hear recorded narration for this slide. ">
            <a:hlinkClick r:id="" action="ppaction://media"/>
            <a:extLst>
              <a:ext uri="{FF2B5EF4-FFF2-40B4-BE49-F238E27FC236}">
                <a16:creationId xmlns:a16="http://schemas.microsoft.com/office/drawing/2014/main" id="{2598317A-334E-4556-9FB2-69EF1EFD2F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4295560"/>
      </p:ext>
    </p:extLst>
  </p:cSld>
  <p:clrMapOvr>
    <a:masterClrMapping/>
  </p:clrMapOvr>
  <mc:AlternateContent xmlns:mc="http://schemas.openxmlformats.org/markup-compatibility/2006" xmlns:p14="http://schemas.microsoft.com/office/powerpoint/2010/main">
    <mc:Choice Requires="p14">
      <p:transition spd="slow" p14:dur="2000" advTm="88395"/>
    </mc:Choice>
    <mc:Fallback xmlns="">
      <p:transition spd="slow" advTm="8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026C4ADF-49BF-4A55-A43C-77CB1657BBA5}"/>
              </a:ext>
            </a:extLst>
          </p:cNvPr>
          <p:cNvSpPr>
            <a:spLocks noGrp="1"/>
          </p:cNvSpPr>
          <p:nvPr>
            <p:ph type="title"/>
          </p:nvPr>
        </p:nvSpPr>
        <p:spPr/>
        <p:txBody>
          <a:bodyPr>
            <a:normAutofit/>
          </a:bodyPr>
          <a:lstStyle/>
          <a:p>
            <a:r>
              <a:rPr lang="en-US" b="1">
                <a:solidFill>
                  <a:srgbClr val="002D72"/>
                </a:solidFill>
                <a:latin typeface="Montserrat" pitchFamily="2" charset="0"/>
              </a:rPr>
              <a:t>Timeline</a:t>
            </a:r>
          </a:p>
        </p:txBody>
      </p:sp>
      <p:graphicFrame>
        <p:nvGraphicFramePr>
          <p:cNvPr id="53" name="Content Placeholder 48" descr="6 dark blue circles side-by-side with an orange icon in the center of each as follows from left to right: ballons, calendar, bell, star, laurel wreath, scroll with wax seal. Beneath each circle are the steps in the arts seal timeline with dates. ">
            <a:extLst>
              <a:ext uri="{FF2B5EF4-FFF2-40B4-BE49-F238E27FC236}">
                <a16:creationId xmlns:a16="http://schemas.microsoft.com/office/drawing/2014/main" id="{52D5113D-C550-1626-4334-8369BCAE2B73}"/>
              </a:ext>
            </a:extLst>
          </p:cNvPr>
          <p:cNvGraphicFramePr>
            <a:graphicFrameLocks noGrp="1"/>
          </p:cNvGraphicFramePr>
          <p:nvPr>
            <p:ph idx="1"/>
            <p:extLst>
              <p:ext uri="{D42A27DB-BD31-4B8C-83A1-F6EECF244321}">
                <p14:modId xmlns:p14="http://schemas.microsoft.com/office/powerpoint/2010/main" val="1766495858"/>
              </p:ext>
            </p:extLst>
          </p:nvPr>
        </p:nvGraphicFramePr>
        <p:xfrm>
          <a:off x="838200" y="2238479"/>
          <a:ext cx="10515600" cy="27714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7360C949-4864-BE2F-8C7E-B172D4F87369}"/>
              </a:ext>
            </a:extLst>
          </p:cNvPr>
          <p:cNvSpPr txBox="1"/>
          <p:nvPr/>
        </p:nvSpPr>
        <p:spPr>
          <a:xfrm>
            <a:off x="285911" y="5261966"/>
            <a:ext cx="11681138" cy="338554"/>
          </a:xfrm>
          <a:prstGeom prst="rect">
            <a:avLst/>
          </a:prstGeom>
          <a:noFill/>
        </p:spPr>
        <p:txBody>
          <a:bodyPr wrap="square" lIns="91440" tIns="45720" rIns="91440" bIns="45720" rtlCol="0" anchor="t">
            <a:spAutoFit/>
          </a:bodyPr>
          <a:lstStyle/>
          <a:p>
            <a:pPr algn="ctr"/>
            <a:r>
              <a:rPr lang="en-US" sz="1600" i="1">
                <a:solidFill>
                  <a:srgbClr val="002D72"/>
                </a:solidFill>
              </a:rPr>
              <a:t>Access application, achievement report and other resources at </a:t>
            </a:r>
            <a:r>
              <a:rPr lang="en-US" sz="1600" i="1">
                <a:solidFill>
                  <a:schemeClr val="accent2"/>
                </a:solidFill>
                <a:hlinkClick r:id="rId10">
                  <a:extLst>
                    <a:ext uri="{A12FA001-AC4F-418D-AE19-62706E023703}">
                      <ahyp:hlinkClr xmlns:ahyp="http://schemas.microsoft.com/office/drawing/2018/hyperlinkcolor" val="tx"/>
                    </a:ext>
                  </a:extLst>
                </a:hlinkClick>
              </a:rPr>
              <a:t>www.azed.gov/artseducation/arizona-state-seal-of-arts-proficiency</a:t>
            </a:r>
            <a:r>
              <a:rPr lang="en-US" sz="1600" i="1">
                <a:solidFill>
                  <a:srgbClr val="002D72"/>
                </a:solidFill>
              </a:rPr>
              <a:t>. </a:t>
            </a:r>
          </a:p>
        </p:txBody>
      </p:sp>
      <p:pic>
        <p:nvPicPr>
          <p:cNvPr id="8" name="Audio 7" descr="Gray speaker icon. Select this to hear recorded narration for this slide. ">
            <a:hlinkClick r:id="" action="ppaction://media"/>
            <a:extLst>
              <a:ext uri="{FF2B5EF4-FFF2-40B4-BE49-F238E27FC236}">
                <a16:creationId xmlns:a16="http://schemas.microsoft.com/office/drawing/2014/main" id="{A66BDA34-9230-DB11-2A1A-25F00EBFF07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4216708"/>
      </p:ext>
    </p:extLst>
  </p:cSld>
  <p:clrMapOvr>
    <a:masterClrMapping/>
  </p:clrMapOvr>
  <mc:AlternateContent xmlns:mc="http://schemas.openxmlformats.org/markup-compatibility/2006" xmlns:p14="http://schemas.microsoft.com/office/powerpoint/2010/main">
    <mc:Choice Requires="p14">
      <p:transition spd="slow" p14:dur="2000" advTm="52338"/>
    </mc:Choice>
    <mc:Fallback xmlns="">
      <p:transition spd="slow" advTm="5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6" name="Picture 15" descr="Arizona Department of Education logo with white letters spelling &quot;ARTS&quot; over icons representing the artistic disciplines dance, visual art, theatre, music. Below the logo are the words, &quot;Arizona Department of Education.&quot;">
            <a:extLst>
              <a:ext uri="{FF2B5EF4-FFF2-40B4-BE49-F238E27FC236}">
                <a16:creationId xmlns:a16="http://schemas.microsoft.com/office/drawing/2014/main" id="{DFF0DDC1-5630-44CF-99D8-929C08E64440}"/>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633999" y="2652385"/>
            <a:ext cx="6275667" cy="1553229"/>
          </a:xfrm>
          <a:prstGeom prst="rect">
            <a:avLst/>
          </a:prstGeom>
          <a:ln>
            <a:solidFill>
              <a:srgbClr val="002D72"/>
            </a:solidFill>
          </a:ln>
        </p:spPr>
      </p:pic>
      <p:sp>
        <p:nvSpPr>
          <p:cNvPr id="23" name="Rectangle 22">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E620E1E-61EC-466D-ADF5-FCE1C412E60D}"/>
              </a:ext>
            </a:extLst>
          </p:cNvPr>
          <p:cNvSpPr>
            <a:spLocks noGrp="1"/>
          </p:cNvSpPr>
          <p:nvPr>
            <p:ph type="ctrTitle"/>
          </p:nvPr>
        </p:nvSpPr>
        <p:spPr>
          <a:xfrm>
            <a:off x="8096885" y="640080"/>
            <a:ext cx="3659246" cy="2639835"/>
          </a:xfrm>
        </p:spPr>
        <p:txBody>
          <a:bodyPr>
            <a:normAutofit/>
          </a:bodyPr>
          <a:lstStyle/>
          <a:p>
            <a:pPr algn="ctr"/>
            <a:r>
              <a:rPr lang="en-US" sz="4400">
                <a:solidFill>
                  <a:schemeClr val="bg1"/>
                </a:solidFill>
                <a:latin typeface="Lato" panose="020F0502020204030203" pitchFamily="34" charset="0"/>
              </a:rPr>
              <a:t>Questions?</a:t>
            </a:r>
          </a:p>
        </p:txBody>
      </p:sp>
      <p:sp>
        <p:nvSpPr>
          <p:cNvPr id="3" name="Subtitle 2">
            <a:extLst>
              <a:ext uri="{FF2B5EF4-FFF2-40B4-BE49-F238E27FC236}">
                <a16:creationId xmlns:a16="http://schemas.microsoft.com/office/drawing/2014/main" id="{0161F103-4A3E-4E14-9D3A-C949DC3C73C9}"/>
              </a:ext>
            </a:extLst>
          </p:cNvPr>
          <p:cNvSpPr>
            <a:spLocks noGrp="1"/>
          </p:cNvSpPr>
          <p:nvPr>
            <p:ph type="subTitle" idx="1"/>
          </p:nvPr>
        </p:nvSpPr>
        <p:spPr>
          <a:xfrm>
            <a:off x="8096885" y="3578084"/>
            <a:ext cx="3659246" cy="2639835"/>
          </a:xfrm>
        </p:spPr>
        <p:txBody>
          <a:bodyPr>
            <a:normAutofit/>
          </a:bodyPr>
          <a:lstStyle/>
          <a:p>
            <a:endParaRPr lang="en-US" sz="1500">
              <a:solidFill>
                <a:srgbClr val="002D72"/>
              </a:solidFill>
              <a:hlinkClick r:id="rId6">
                <a:extLst>
                  <a:ext uri="{A12FA001-AC4F-418D-AE19-62706E023703}">
                    <ahyp:hlinkClr xmlns:ahyp="http://schemas.microsoft.com/office/drawing/2018/hyperlinkcolor" val="tx"/>
                  </a:ext>
                </a:extLst>
              </a:hlinkClick>
            </a:endParaRPr>
          </a:p>
          <a:p>
            <a:pPr algn="ctr"/>
            <a:r>
              <a:rPr lang="en-US" sz="1500">
                <a:solidFill>
                  <a:srgbClr val="002D72"/>
                </a:solidFill>
                <a:hlinkClick r:id="rId6">
                  <a:extLst>
                    <a:ext uri="{A12FA001-AC4F-418D-AE19-62706E023703}">
                      <ahyp:hlinkClr xmlns:ahyp="http://schemas.microsoft.com/office/drawing/2018/hyperlinkcolor" val="tx"/>
                    </a:ext>
                  </a:extLst>
                </a:hlinkClick>
              </a:rPr>
              <a:t>Arizona State Seal of Arts Proficiency</a:t>
            </a:r>
            <a:endParaRPr lang="en-US" sz="1500">
              <a:solidFill>
                <a:srgbClr val="002D72"/>
              </a:solidFill>
              <a:hlinkClick r:id="rId7">
                <a:extLst>
                  <a:ext uri="{A12FA001-AC4F-418D-AE19-62706E023703}">
                    <ahyp:hlinkClr xmlns:ahyp="http://schemas.microsoft.com/office/drawing/2018/hyperlinkcolor" val="tx"/>
                  </a:ext>
                </a:extLst>
              </a:hlinkClick>
            </a:endParaRPr>
          </a:p>
          <a:p>
            <a:pPr algn="ctr"/>
            <a:endParaRPr lang="en-US" sz="1500">
              <a:solidFill>
                <a:srgbClr val="002D72"/>
              </a:solidFill>
              <a:hlinkClick r:id="rId7"/>
            </a:endParaRPr>
          </a:p>
          <a:p>
            <a:pPr algn="ctr"/>
            <a:r>
              <a:rPr lang="en-US" sz="1500">
                <a:solidFill>
                  <a:srgbClr val="002D72"/>
                </a:solidFill>
                <a:hlinkClick r:id="rId7"/>
              </a:rPr>
              <a:t>Artsed@azed.gov </a:t>
            </a:r>
            <a:endParaRPr lang="en-US" sz="1500">
              <a:solidFill>
                <a:srgbClr val="002D72"/>
              </a:solidFill>
            </a:endParaRPr>
          </a:p>
        </p:txBody>
      </p:sp>
      <p:sp>
        <p:nvSpPr>
          <p:cNvPr id="19" name="Rectangle 1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Audio 7" descr="Gray speaker icon. Select this to hear recorded narration for this slide. ">
            <a:hlinkClick r:id="" action="ppaction://media"/>
            <a:extLst>
              <a:ext uri="{FF2B5EF4-FFF2-40B4-BE49-F238E27FC236}">
                <a16:creationId xmlns:a16="http://schemas.microsoft.com/office/drawing/2014/main" id="{30FAEDC6-50AB-D098-D3DB-0E985D9E82B7}"/>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0523207"/>
      </p:ext>
    </p:extLst>
  </p:cSld>
  <p:clrMapOvr>
    <a:masterClrMapping/>
  </p:clrMapOvr>
  <mc:AlternateContent xmlns:mc="http://schemas.openxmlformats.org/markup-compatibility/2006" xmlns:p14="http://schemas.microsoft.com/office/powerpoint/2010/main">
    <mc:Choice Requires="p14">
      <p:transition spd="slow" p14:dur="2000" advTm="25199"/>
    </mc:Choice>
    <mc:Fallback xmlns="">
      <p:transition spd="slow" advTm="2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Title xmlns="cc47469a-2ecf-47b1-ba9a-ce2912518832" xsi:nil="true"/>
    <TaxCatchAll xmlns="f69ac7c7-1a2e-46bd-a988-685139f8f258" xsi:nil="true"/>
    <lcf76f155ced4ddcb4097134ff3c332f xmlns="cc47469a-2ecf-47b1-ba9a-ce2912518832">
      <Terms xmlns="http://schemas.microsoft.com/office/infopath/2007/PartnerControls"/>
    </lcf76f155ced4ddcb4097134ff3c332f>
    <SharedWithUsers xmlns="981b1879-079f-4bfe-b72e-dd5756959421">
      <UserInfo>
        <DisplayName/>
        <AccountId xsi:nil="true"/>
        <AccountType/>
      </UserInfo>
    </SharedWithUsers>
    <MediaLengthInSeconds xmlns="cc47469a-2ecf-47b1-ba9a-ce2912518832" xsi:nil="true"/>
    <LEAName xmlns="cc47469a-2ecf-47b1-ba9a-ce291251883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A6EA77A0DCA04ABEA364E7A67FCA18" ma:contentTypeVersion="20" ma:contentTypeDescription="Create a new document." ma:contentTypeScope="" ma:versionID="0df7128306392b4bb71c29cd90f137fe">
  <xsd:schema xmlns:xsd="http://www.w3.org/2001/XMLSchema" xmlns:xs="http://www.w3.org/2001/XMLSchema" xmlns:p="http://schemas.microsoft.com/office/2006/metadata/properties" xmlns:ns2="cc47469a-2ecf-47b1-ba9a-ce2912518832" xmlns:ns3="981b1879-079f-4bfe-b72e-dd5756959421" xmlns:ns4="f69ac7c7-1a2e-46bd-a988-685139f8f258" targetNamespace="http://schemas.microsoft.com/office/2006/metadata/properties" ma:root="true" ma:fieldsID="2016fe2ff84fe9fb65e2bb50e1ca0e68" ns2:_="" ns3:_="" ns4:_="">
    <xsd:import namespace="cc47469a-2ecf-47b1-ba9a-ce2912518832"/>
    <xsd:import namespace="981b1879-079f-4bfe-b72e-dd5756959421"/>
    <xsd:import namespace="f69ac7c7-1a2e-46bd-a988-685139f8f258"/>
    <xsd:element name="properties">
      <xsd:complexType>
        <xsd:sequence>
          <xsd:element name="documentManagement">
            <xsd:complexType>
              <xsd:all>
                <xsd:element ref="ns2:MediaServiceMetadata" minOccurs="0"/>
                <xsd:element ref="ns2:MediaServiceFastMetadata" minOccurs="0"/>
                <xsd:element ref="ns2:ProjectTitle"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2:LEA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7469a-2ecf-47b1-ba9a-ce2912518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rojectTitle" ma:index="10" nillable="true" ma:displayName="Project Title" ma:format="Dropdown" ma:internalName="ProjectTitle">
      <xsd:simpleType>
        <xsd:restriction base="dms:Text">
          <xsd:maxLength value="255"/>
        </xsd:restrictio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db50a19-44cd-47bf-aae0-69db42930db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LEAName" ma:index="27" nillable="true" ma:displayName="LEA Name" ma:format="Dropdown" ma:internalName="LEANa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1b1879-079f-4bfe-b72e-dd57569594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9ac7c7-1a2e-46bd-a988-685139f8f25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37a2c54-7321-418e-928d-6f3bd5ada9d3}" ma:internalName="TaxCatchAll" ma:showField="CatchAllData" ma:web="981b1879-079f-4bfe-b72e-dd57569594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4EA284-D5F7-4107-B23B-E920364751A7}">
  <ds:schemaRefs>
    <ds:schemaRef ds:uri="http://purl.org/dc/terms/"/>
    <ds:schemaRef ds:uri="http://purl.org/dc/elements/1.1/"/>
    <ds:schemaRef ds:uri="http://schemas.microsoft.com/office/infopath/2007/PartnerControls"/>
    <ds:schemaRef ds:uri="http://purl.org/dc/dcmitype/"/>
    <ds:schemaRef ds:uri="http://www.w3.org/XML/1998/namespace"/>
    <ds:schemaRef ds:uri="http://schemas.microsoft.com/office/2006/documentManagement/types"/>
    <ds:schemaRef ds:uri="f69ac7c7-1a2e-46bd-a988-685139f8f258"/>
    <ds:schemaRef ds:uri="cc47469a-2ecf-47b1-ba9a-ce2912518832"/>
    <ds:schemaRef ds:uri="981b1879-079f-4bfe-b72e-dd575695942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F4B5BFC-1521-4E69-881C-76F08FBD5FF2}">
  <ds:schemaRefs>
    <ds:schemaRef ds:uri="http://schemas.microsoft.com/sharepoint/v3/contenttype/forms"/>
  </ds:schemaRefs>
</ds:datastoreItem>
</file>

<file path=customXml/itemProps3.xml><?xml version="1.0" encoding="utf-8"?>
<ds:datastoreItem xmlns:ds="http://schemas.openxmlformats.org/officeDocument/2006/customXml" ds:itemID="{ABBE1668-8AAF-4F76-A8C1-5E32E987B852}">
  <ds:schemaRefs>
    <ds:schemaRef ds:uri="981b1879-079f-4bfe-b72e-dd5756959421"/>
    <ds:schemaRef ds:uri="cc47469a-2ecf-47b1-ba9a-ce2912518832"/>
    <ds:schemaRef ds:uri="f69ac7c7-1a2e-46bd-a988-685139f8f2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Retrospect</Template>
  <TotalTime>2</TotalTime>
  <Words>939</Words>
  <Application>Microsoft Office PowerPoint</Application>
  <PresentationFormat>Widescreen</PresentationFormat>
  <Paragraphs>50</Paragraphs>
  <Slides>5</Slides>
  <Notes>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Calibri Light</vt:lpstr>
      <vt:lpstr>Lato</vt:lpstr>
      <vt:lpstr>Montserrat</vt:lpstr>
      <vt:lpstr>Wingdings</vt:lpstr>
      <vt:lpstr>Retrospect</vt:lpstr>
      <vt:lpstr>Arizona State Seal of Arts Proficiency</vt:lpstr>
      <vt:lpstr>Objectives</vt:lpstr>
      <vt:lpstr>Requirements</vt:lpstr>
      <vt:lpstr>Timeline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Seal of Arts Proficiency</dc:title>
  <dc:creator>Buck-Pavlick, Helen</dc:creator>
  <cp:lastModifiedBy>Hernandez, Venesa</cp:lastModifiedBy>
  <cp:revision>2</cp:revision>
  <dcterms:created xsi:type="dcterms:W3CDTF">2021-09-29T19:42:11Z</dcterms:created>
  <dcterms:modified xsi:type="dcterms:W3CDTF">2024-08-07T16:21:45Z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0x01010098A6EA77A0DCA04ABEA364E7A67FCA18</vt:lpwstr>
  </property>
  <property fmtid="{D5CDD505-2E9C-101B-9397-08002B2CF9AE}" pid="3" name="Order">
    <vt:r8>14802600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